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1" r:id="rId1"/>
  </p:sldMasterIdLst>
  <p:notesMasterIdLst>
    <p:notesMasterId r:id="rId40"/>
  </p:notesMasterIdLst>
  <p:sldIdLst>
    <p:sldId id="258" r:id="rId2"/>
    <p:sldId id="289" r:id="rId3"/>
    <p:sldId id="301" r:id="rId4"/>
    <p:sldId id="302" r:id="rId5"/>
    <p:sldId id="303" r:id="rId6"/>
    <p:sldId id="304" r:id="rId7"/>
    <p:sldId id="305" r:id="rId8"/>
    <p:sldId id="306" r:id="rId9"/>
    <p:sldId id="307" r:id="rId10"/>
    <p:sldId id="308" r:id="rId11"/>
    <p:sldId id="309" r:id="rId12"/>
    <p:sldId id="310" r:id="rId13"/>
    <p:sldId id="311" r:id="rId14"/>
    <p:sldId id="312" r:id="rId15"/>
    <p:sldId id="313" r:id="rId16"/>
    <p:sldId id="314" r:id="rId17"/>
    <p:sldId id="315" r:id="rId18"/>
    <p:sldId id="316" r:id="rId19"/>
    <p:sldId id="317" r:id="rId20"/>
    <p:sldId id="318" r:id="rId21"/>
    <p:sldId id="319" r:id="rId22"/>
    <p:sldId id="320" r:id="rId23"/>
    <p:sldId id="321" r:id="rId24"/>
    <p:sldId id="322" r:id="rId25"/>
    <p:sldId id="323" r:id="rId26"/>
    <p:sldId id="324" r:id="rId27"/>
    <p:sldId id="325" r:id="rId28"/>
    <p:sldId id="326" r:id="rId29"/>
    <p:sldId id="327" r:id="rId30"/>
    <p:sldId id="328" r:id="rId31"/>
    <p:sldId id="329" r:id="rId32"/>
    <p:sldId id="330" r:id="rId33"/>
    <p:sldId id="331" r:id="rId34"/>
    <p:sldId id="332" r:id="rId35"/>
    <p:sldId id="333" r:id="rId36"/>
    <p:sldId id="334" r:id="rId37"/>
    <p:sldId id="335" r:id="rId38"/>
    <p:sldId id="336" r:id="rId3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99"/>
    <a:srgbClr val="CC3399"/>
    <a:srgbClr val="FFFF00"/>
    <a:srgbClr val="CC0000"/>
    <a:srgbClr val="FFFFFF"/>
    <a:srgbClr val="EAEAEA"/>
    <a:srgbClr val="777777"/>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75" d="100"/>
          <a:sy n="75" d="100"/>
        </p:scale>
        <p:origin x="-1614" y="-1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1608"/>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New Roman" pitchFamily="18" charset="0"/>
              </a:defRPr>
            </a:lvl1pPr>
          </a:lstStyle>
          <a:p>
            <a:pPr>
              <a:defRPr/>
            </a:pPr>
            <a:endParaRPr lang="en-US"/>
          </a:p>
        </p:txBody>
      </p:sp>
      <p:sp>
        <p:nvSpPr>
          <p:cNvPr id="409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endParaRPr lang="en-US"/>
          </a:p>
        </p:txBody>
      </p:sp>
      <p:sp>
        <p:nvSpPr>
          <p:cNvPr id="41988" name="Rectangle 4"/>
          <p:cNvSpPr>
            <a:spLocks noRo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410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10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New Roman" pitchFamily="18" charset="0"/>
              </a:defRPr>
            </a:lvl1pPr>
          </a:lstStyle>
          <a:p>
            <a:pPr>
              <a:defRPr/>
            </a:pPr>
            <a:endParaRPr lang="en-US"/>
          </a:p>
        </p:txBody>
      </p:sp>
      <p:sp>
        <p:nvSpPr>
          <p:cNvPr id="410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New Roman" pitchFamily="18" charset="0"/>
              </a:defRPr>
            </a:lvl1pPr>
          </a:lstStyle>
          <a:p>
            <a:pPr>
              <a:defRPr/>
            </a:pPr>
            <a:fld id="{61FC0EDF-4974-4BBE-A4FD-B16EC3568C5A}"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BB18780E-69E7-46DE-A5D9-B71603430C40}" type="slidenum">
              <a:rPr lang="en-US" smtClean="0"/>
              <a:pPr/>
              <a:t>1</a:t>
            </a:fld>
            <a:endParaRPr lang="en-US" smtClean="0"/>
          </a:p>
        </p:txBody>
      </p:sp>
      <p:sp>
        <p:nvSpPr>
          <p:cNvPr id="43011" name="Rectangle 2"/>
          <p:cNvSpPr>
            <a:spLocks noRot="1" noChangeArrowheads="1" noTextEdit="1"/>
          </p:cNvSpPr>
          <p:nvPr>
            <p:ph type="sldImg"/>
          </p:nvPr>
        </p:nvSpPr>
        <p:spPr>
          <a:ln/>
        </p:spPr>
      </p:sp>
      <p:sp>
        <p:nvSpPr>
          <p:cNvPr id="43012" name="Rectangle 3"/>
          <p:cNvSpPr>
            <a:spLocks noGrp="1" noChangeArrowheads="1"/>
          </p:cNvSpPr>
          <p:nvPr>
            <p:ph type="body" idx="1"/>
          </p:nvPr>
        </p:nvSpPr>
        <p:spPr>
          <a:noFill/>
          <a:ln/>
        </p:spPr>
        <p:txBody>
          <a:bodyPr/>
          <a:lstStyle/>
          <a:p>
            <a:pPr eaLnBrk="1" hangingPunct="1"/>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3" name="Picture 3"/>
          <p:cNvPicPr>
            <a:picLocks noChangeAspect="1" noChangeArrowheads="1"/>
          </p:cNvPicPr>
          <p:nvPr/>
        </p:nvPicPr>
        <p:blipFill>
          <a:blip r:embed="rId2" cstate="print">
            <a:duotone>
              <a:schemeClr val="bg2">
                <a:shade val="45000"/>
                <a:satMod val="135000"/>
              </a:schemeClr>
              <a:prstClr val="white"/>
            </a:duotone>
            <a:lum bright="16000"/>
          </a:blip>
          <a:srcRect t="5253" r="6667" b="21206"/>
          <a:stretch>
            <a:fillRect/>
          </a:stretch>
        </p:blipFill>
        <p:spPr bwMode="auto">
          <a:xfrm>
            <a:off x="6349" y="6350"/>
            <a:ext cx="9144001" cy="6858000"/>
          </a:xfrm>
          <a:prstGeom prst="rect">
            <a:avLst/>
          </a:prstGeom>
          <a:noFill/>
          <a:ln w="9525">
            <a:noFill/>
            <a:miter lim="800000"/>
            <a:headEnd/>
            <a:tailEnd/>
          </a:ln>
          <a:effectLst/>
        </p:spPr>
      </p:pic>
      <p:sp>
        <p:nvSpPr>
          <p:cNvPr id="4" name="Round Single Corner Rectangle 6"/>
          <p:cNvSpPr>
            <a:spLocks noChangeArrowheads="1"/>
          </p:cNvSpPr>
          <p:nvPr/>
        </p:nvSpPr>
        <p:spPr bwMode="auto">
          <a:xfrm flipH="1">
            <a:off x="4876800" y="6324600"/>
            <a:ext cx="4267200" cy="533400"/>
          </a:xfrm>
          <a:custGeom>
            <a:avLst/>
            <a:gdLst>
              <a:gd name="T0" fmla="*/ 2133600 w 4267200"/>
              <a:gd name="T1" fmla="*/ 0 h 533400"/>
              <a:gd name="T2" fmla="*/ 0 w 4267200"/>
              <a:gd name="T3" fmla="*/ 266700 h 533400"/>
              <a:gd name="T4" fmla="*/ 2133600 w 4267200"/>
              <a:gd name="T5" fmla="*/ 533400 h 533400"/>
              <a:gd name="T6" fmla="*/ 4267200 w 4267200"/>
              <a:gd name="T7" fmla="*/ 266700 h 533400"/>
              <a:gd name="T8" fmla="*/ 17694720 60000 65536"/>
              <a:gd name="T9" fmla="*/ 11796480 60000 65536"/>
              <a:gd name="T10" fmla="*/ 5898240 60000 65536"/>
              <a:gd name="T11" fmla="*/ 0 60000 65536"/>
              <a:gd name="T12" fmla="*/ 0 w 4267200"/>
              <a:gd name="T13" fmla="*/ 0 h 533400"/>
              <a:gd name="T14" fmla="*/ 4241162 w 4267200"/>
              <a:gd name="T15" fmla="*/ 533400 h 533400"/>
            </a:gdLst>
            <a:ahLst/>
            <a:cxnLst>
              <a:cxn ang="T8">
                <a:pos x="T0" y="T1"/>
              </a:cxn>
              <a:cxn ang="T9">
                <a:pos x="T2" y="T3"/>
              </a:cxn>
              <a:cxn ang="T10">
                <a:pos x="T4" y="T5"/>
              </a:cxn>
              <a:cxn ang="T11">
                <a:pos x="T6" y="T7"/>
              </a:cxn>
            </a:cxnLst>
            <a:rect l="T12" t="T13" r="T14" b="T15"/>
            <a:pathLst>
              <a:path w="4267200" h="533400">
                <a:moveTo>
                  <a:pt x="0" y="0"/>
                </a:moveTo>
                <a:lnTo>
                  <a:pt x="4178298" y="0"/>
                </a:lnTo>
                <a:lnTo>
                  <a:pt x="4178297" y="0"/>
                </a:lnTo>
                <a:cubicBezTo>
                  <a:pt x="4227397" y="0"/>
                  <a:pt x="4267200" y="39802"/>
                  <a:pt x="4267200" y="88902"/>
                </a:cubicBezTo>
                <a:lnTo>
                  <a:pt x="4267200" y="533400"/>
                </a:lnTo>
                <a:lnTo>
                  <a:pt x="0" y="533400"/>
                </a:lnTo>
                <a:close/>
              </a:path>
            </a:pathLst>
          </a:custGeom>
          <a:solidFill>
            <a:srgbClr val="598428"/>
          </a:solidFill>
          <a:ln w="25400" algn="ctr">
            <a:solidFill>
              <a:srgbClr val="598428"/>
            </a:solidFill>
            <a:miter lim="800000"/>
            <a:headEnd/>
            <a:tailEnd/>
          </a:ln>
        </p:spPr>
        <p:txBody>
          <a:bodyPr anchor="ctr"/>
          <a:lstStyle/>
          <a:p>
            <a:pPr algn="ctr" fontAlgn="auto">
              <a:spcBef>
                <a:spcPts val="0"/>
              </a:spcBef>
              <a:spcAft>
                <a:spcPts val="0"/>
              </a:spcAft>
              <a:defRPr/>
            </a:pPr>
            <a:endParaRPr lang="en-US">
              <a:solidFill>
                <a:schemeClr val="lt1"/>
              </a:solidFill>
              <a:latin typeface="+mn-lt"/>
              <a:cs typeface="+mn-cs"/>
            </a:endParaRPr>
          </a:p>
        </p:txBody>
      </p:sp>
      <p:sp>
        <p:nvSpPr>
          <p:cNvPr id="5" name="TextBox 4"/>
          <p:cNvSpPr txBox="1"/>
          <p:nvPr/>
        </p:nvSpPr>
        <p:spPr>
          <a:xfrm>
            <a:off x="6934200" y="6400800"/>
            <a:ext cx="2209800" cy="366713"/>
          </a:xfrm>
          <a:prstGeom prst="rect">
            <a:avLst/>
          </a:prstGeom>
          <a:noFill/>
        </p:spPr>
        <p:txBody>
          <a:bodyPr>
            <a:spAutoFit/>
          </a:bodyPr>
          <a:lstStyle/>
          <a:p>
            <a:pPr algn="r">
              <a:defRPr/>
            </a:pPr>
            <a:r>
              <a:rPr lang="en-US">
                <a:solidFill>
                  <a:schemeClr val="bg1"/>
                </a:solidFill>
                <a:latin typeface="Courier New" pitchFamily="49" charset="0"/>
                <a:cs typeface="Courier New" pitchFamily="49" charset="0"/>
              </a:rPr>
              <a:t>COMPREHENSIVE</a:t>
            </a:r>
          </a:p>
        </p:txBody>
      </p:sp>
      <p:pic>
        <p:nvPicPr>
          <p:cNvPr id="6" name="Picture 6"/>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152400" y="6324600"/>
            <a:ext cx="1447800" cy="179388"/>
          </a:xfrm>
          <a:prstGeom prst="rect">
            <a:avLst/>
          </a:prstGeom>
          <a:noFill/>
          <a:ln w="9525">
            <a:noFill/>
            <a:miter lim="800000"/>
            <a:headEnd/>
            <a:tailEnd/>
          </a:ln>
        </p:spPr>
      </p:pic>
      <p:pic>
        <p:nvPicPr>
          <p:cNvPr id="7" name="Picture 16" descr="1423905857_large.jpg"/>
          <p:cNvPicPr>
            <a:picLocks noChangeAspect="1"/>
          </p:cNvPicPr>
          <p:nvPr/>
        </p:nvPicPr>
        <p:blipFill>
          <a:blip r:embed="rId4" cstate="print">
            <a:clrChange>
              <a:clrFrom>
                <a:srgbClr val="FCFBFB"/>
              </a:clrFrom>
              <a:clrTo>
                <a:srgbClr val="FCFBFB">
                  <a:alpha val="0"/>
                </a:srgbClr>
              </a:clrTo>
            </a:clrChange>
          </a:blip>
          <a:srcRect l="12122" t="39977" r="64645" b="11426"/>
          <a:stretch>
            <a:fillRect/>
          </a:stretch>
        </p:blipFill>
        <p:spPr bwMode="auto">
          <a:xfrm>
            <a:off x="0" y="1219200"/>
            <a:ext cx="1752600" cy="4724400"/>
          </a:xfrm>
          <a:prstGeom prst="rect">
            <a:avLst/>
          </a:prstGeom>
          <a:noFill/>
          <a:ln w="9525">
            <a:noFill/>
            <a:miter lim="800000"/>
            <a:headEnd/>
            <a:tailEnd/>
          </a:ln>
        </p:spPr>
      </p:pic>
      <p:pic>
        <p:nvPicPr>
          <p:cNvPr id="8" name="Picture 17" descr="1423905857_large.jpg"/>
          <p:cNvPicPr>
            <a:picLocks noChangeAspect="1"/>
          </p:cNvPicPr>
          <p:nvPr/>
        </p:nvPicPr>
        <p:blipFill>
          <a:blip r:embed="rId4" cstate="print"/>
          <a:srcRect l="32735" t="23199" b="63417"/>
          <a:stretch>
            <a:fillRect/>
          </a:stretch>
        </p:blipFill>
        <p:spPr bwMode="auto">
          <a:xfrm>
            <a:off x="6858000" y="304800"/>
            <a:ext cx="2193925" cy="561975"/>
          </a:xfrm>
          <a:prstGeom prst="rect">
            <a:avLst/>
          </a:prstGeom>
          <a:noFill/>
          <a:ln w="9525">
            <a:noFill/>
            <a:miter lim="800000"/>
            <a:headEnd/>
            <a:tailEnd/>
          </a:ln>
        </p:spPr>
      </p:pic>
      <p:pic>
        <p:nvPicPr>
          <p:cNvPr id="9" name="Picture 18" descr="1423905857_large.jpg"/>
          <p:cNvPicPr>
            <a:picLocks noChangeAspect="1"/>
          </p:cNvPicPr>
          <p:nvPr/>
        </p:nvPicPr>
        <p:blipFill>
          <a:blip r:embed="rId4" cstate="print">
            <a:clrChange>
              <a:clrFrom>
                <a:srgbClr val="FDFDFD"/>
              </a:clrFrom>
              <a:clrTo>
                <a:srgbClr val="FDFDFD">
                  <a:alpha val="0"/>
                </a:srgbClr>
              </a:clrTo>
            </a:clrChange>
          </a:blip>
          <a:srcRect l="36365" t="40158" r="16666" b="11636"/>
          <a:stretch>
            <a:fillRect/>
          </a:stretch>
        </p:blipFill>
        <p:spPr bwMode="auto">
          <a:xfrm>
            <a:off x="6781800" y="2362200"/>
            <a:ext cx="2362200" cy="3124200"/>
          </a:xfrm>
          <a:prstGeom prst="rect">
            <a:avLst/>
          </a:prstGeom>
          <a:noFill/>
          <a:ln w="9525">
            <a:noFill/>
            <a:miter lim="800000"/>
            <a:headEnd/>
            <a:tailEnd/>
          </a:ln>
        </p:spPr>
      </p:pic>
      <p:sp>
        <p:nvSpPr>
          <p:cNvPr id="216069" name="Title Placeholder 1"/>
          <p:cNvSpPr>
            <a:spLocks noGrp="1"/>
          </p:cNvSpPr>
          <p:nvPr>
            <p:ph type="ctrTitle"/>
          </p:nvPr>
        </p:nvSpPr>
        <p:spPr>
          <a:xfrm>
            <a:off x="1676400" y="2438400"/>
            <a:ext cx="5029200" cy="1524000"/>
          </a:xfrm>
        </p:spPr>
        <p:txBody>
          <a:bodyPr/>
          <a:lstStyle>
            <a:lvl1pPr algn="ctr">
              <a:defRPr/>
            </a:lvl1pPr>
          </a:lstStyle>
          <a:p>
            <a:r>
              <a:rPr lang="en-US" smtClean="0"/>
              <a:t>Click to edit Master title style</a:t>
            </a: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4"/>
          <p:cNvSpPr>
            <a:spLocks noGrp="1"/>
          </p:cNvSpPr>
          <p:nvPr>
            <p:ph type="ftr" sz="quarter" idx="10"/>
          </p:nvPr>
        </p:nvSpPr>
        <p:spPr/>
        <p:txBody>
          <a:bodyPr/>
          <a:lstStyle>
            <a:lvl1pPr>
              <a:defRPr/>
            </a:lvl1pPr>
          </a:lstStyle>
          <a:p>
            <a:pPr>
              <a:defRPr/>
            </a:pPr>
            <a:r>
              <a:rPr lang="en-US"/>
              <a:t>New Perspectives on Microsoft Office Excel 2007</a:t>
            </a:r>
          </a:p>
        </p:txBody>
      </p:sp>
      <p:sp>
        <p:nvSpPr>
          <p:cNvPr id="5" name="Slide Number Placeholder 5"/>
          <p:cNvSpPr>
            <a:spLocks noGrp="1"/>
          </p:cNvSpPr>
          <p:nvPr>
            <p:ph type="sldNum" sz="quarter" idx="11"/>
          </p:nvPr>
        </p:nvSpPr>
        <p:spPr/>
        <p:txBody>
          <a:bodyPr/>
          <a:lstStyle>
            <a:lvl1pPr>
              <a:defRPr/>
            </a:lvl1pPr>
          </a:lstStyle>
          <a:p>
            <a:pPr>
              <a:defRPr/>
            </a:pPr>
            <a:fld id="{61655C22-1A3F-4E4C-A57C-707B249E036E}"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52400"/>
            <a:ext cx="2171700" cy="597376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0" y="152400"/>
            <a:ext cx="6362700" cy="59737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4"/>
          <p:cNvSpPr>
            <a:spLocks noGrp="1"/>
          </p:cNvSpPr>
          <p:nvPr>
            <p:ph type="ftr" sz="quarter" idx="10"/>
          </p:nvPr>
        </p:nvSpPr>
        <p:spPr/>
        <p:txBody>
          <a:bodyPr/>
          <a:lstStyle>
            <a:lvl1pPr>
              <a:defRPr/>
            </a:lvl1pPr>
          </a:lstStyle>
          <a:p>
            <a:pPr>
              <a:defRPr/>
            </a:pPr>
            <a:r>
              <a:rPr lang="en-US"/>
              <a:t>New Perspectives on Microsoft Office Excel 2007</a:t>
            </a:r>
          </a:p>
        </p:txBody>
      </p:sp>
      <p:sp>
        <p:nvSpPr>
          <p:cNvPr id="5" name="Slide Number Placeholder 5"/>
          <p:cNvSpPr>
            <a:spLocks noGrp="1"/>
          </p:cNvSpPr>
          <p:nvPr>
            <p:ph type="sldNum" sz="quarter" idx="11"/>
          </p:nvPr>
        </p:nvSpPr>
        <p:spPr/>
        <p:txBody>
          <a:bodyPr/>
          <a:lstStyle>
            <a:lvl1pPr>
              <a:defRPr/>
            </a:lvl1pPr>
          </a:lstStyle>
          <a:p>
            <a:pPr>
              <a:defRPr/>
            </a:pPr>
            <a:fld id="{F32525D3-FE7E-4C5C-A182-A7462F4130DB}"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4"/>
          <p:cNvSpPr>
            <a:spLocks noGrp="1"/>
          </p:cNvSpPr>
          <p:nvPr>
            <p:ph type="ftr" sz="quarter" idx="10"/>
          </p:nvPr>
        </p:nvSpPr>
        <p:spPr/>
        <p:txBody>
          <a:bodyPr/>
          <a:lstStyle>
            <a:lvl1pPr>
              <a:defRPr/>
            </a:lvl1pPr>
          </a:lstStyle>
          <a:p>
            <a:pPr>
              <a:defRPr/>
            </a:pPr>
            <a:r>
              <a:rPr lang="en-US"/>
              <a:t>New Perspectives on Microsoft Office Excel 2007</a:t>
            </a:r>
          </a:p>
        </p:txBody>
      </p:sp>
      <p:sp>
        <p:nvSpPr>
          <p:cNvPr id="5" name="Slide Number Placeholder 5"/>
          <p:cNvSpPr>
            <a:spLocks noGrp="1"/>
          </p:cNvSpPr>
          <p:nvPr>
            <p:ph type="sldNum" sz="quarter" idx="11"/>
          </p:nvPr>
        </p:nvSpPr>
        <p:spPr/>
        <p:txBody>
          <a:bodyPr/>
          <a:lstStyle>
            <a:lvl1pPr>
              <a:defRPr/>
            </a:lvl1pPr>
          </a:lstStyle>
          <a:p>
            <a:pPr>
              <a:defRPr/>
            </a:pPr>
            <a:fld id="{29B96F21-FAB6-4A2B-89E6-5AFC9AD9C071}"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Footer Placeholder 4"/>
          <p:cNvSpPr>
            <a:spLocks noGrp="1"/>
          </p:cNvSpPr>
          <p:nvPr>
            <p:ph type="ftr" sz="quarter" idx="10"/>
          </p:nvPr>
        </p:nvSpPr>
        <p:spPr/>
        <p:txBody>
          <a:bodyPr/>
          <a:lstStyle>
            <a:lvl1pPr>
              <a:defRPr/>
            </a:lvl1pPr>
          </a:lstStyle>
          <a:p>
            <a:pPr>
              <a:defRPr/>
            </a:pPr>
            <a:r>
              <a:rPr lang="en-US"/>
              <a:t>New Perspectives on Microsoft Office Excel 2007</a:t>
            </a:r>
          </a:p>
        </p:txBody>
      </p:sp>
      <p:sp>
        <p:nvSpPr>
          <p:cNvPr id="5" name="Slide Number Placeholder 5"/>
          <p:cNvSpPr>
            <a:spLocks noGrp="1"/>
          </p:cNvSpPr>
          <p:nvPr>
            <p:ph type="sldNum" sz="quarter" idx="11"/>
          </p:nvPr>
        </p:nvSpPr>
        <p:spPr/>
        <p:txBody>
          <a:bodyPr/>
          <a:lstStyle>
            <a:lvl1pPr>
              <a:defRPr/>
            </a:lvl1pPr>
          </a:lstStyle>
          <a:p>
            <a:pPr>
              <a:defRPr/>
            </a:pPr>
            <a:fld id="{A7E084C4-8341-4550-A60E-0F5EBF6A925C}"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0" y="1219200"/>
            <a:ext cx="4267200" cy="4906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419600" y="1219200"/>
            <a:ext cx="4267200" cy="4906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p:txBody>
          <a:bodyPr/>
          <a:lstStyle>
            <a:lvl1pPr>
              <a:defRPr/>
            </a:lvl1pPr>
          </a:lstStyle>
          <a:p>
            <a:pPr>
              <a:defRPr/>
            </a:pPr>
            <a:r>
              <a:rPr lang="en-US"/>
              <a:t>New Perspectives on Microsoft Office Excel 2007</a:t>
            </a:r>
          </a:p>
        </p:txBody>
      </p:sp>
      <p:sp>
        <p:nvSpPr>
          <p:cNvPr id="6" name="Slide Number Placeholder 5"/>
          <p:cNvSpPr>
            <a:spLocks noGrp="1"/>
          </p:cNvSpPr>
          <p:nvPr>
            <p:ph type="sldNum" sz="quarter" idx="11"/>
          </p:nvPr>
        </p:nvSpPr>
        <p:spPr/>
        <p:txBody>
          <a:bodyPr/>
          <a:lstStyle>
            <a:lvl1pPr>
              <a:defRPr/>
            </a:lvl1pPr>
          </a:lstStyle>
          <a:p>
            <a:pPr>
              <a:defRPr/>
            </a:pPr>
            <a:fld id="{B3537CB5-654F-4D94-9950-D5FB88B1E68D}"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4"/>
          <p:cNvSpPr>
            <a:spLocks noGrp="1"/>
          </p:cNvSpPr>
          <p:nvPr>
            <p:ph type="ftr" sz="quarter" idx="10"/>
          </p:nvPr>
        </p:nvSpPr>
        <p:spPr/>
        <p:txBody>
          <a:bodyPr/>
          <a:lstStyle>
            <a:lvl1pPr>
              <a:defRPr/>
            </a:lvl1pPr>
          </a:lstStyle>
          <a:p>
            <a:pPr>
              <a:defRPr/>
            </a:pPr>
            <a:r>
              <a:rPr lang="en-US"/>
              <a:t>New Perspectives on Microsoft Office Excel 2007</a:t>
            </a:r>
          </a:p>
        </p:txBody>
      </p:sp>
      <p:sp>
        <p:nvSpPr>
          <p:cNvPr id="8" name="Slide Number Placeholder 5"/>
          <p:cNvSpPr>
            <a:spLocks noGrp="1"/>
          </p:cNvSpPr>
          <p:nvPr>
            <p:ph type="sldNum" sz="quarter" idx="11"/>
          </p:nvPr>
        </p:nvSpPr>
        <p:spPr/>
        <p:txBody>
          <a:bodyPr/>
          <a:lstStyle>
            <a:lvl1pPr>
              <a:defRPr/>
            </a:lvl1pPr>
          </a:lstStyle>
          <a:p>
            <a:pPr>
              <a:defRPr/>
            </a:pPr>
            <a:fld id="{1A3E1D22-F555-4770-A055-8A8BFD9788F4}"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Footer Placeholder 4"/>
          <p:cNvSpPr>
            <a:spLocks noGrp="1"/>
          </p:cNvSpPr>
          <p:nvPr>
            <p:ph type="ftr" sz="quarter" idx="10"/>
          </p:nvPr>
        </p:nvSpPr>
        <p:spPr/>
        <p:txBody>
          <a:bodyPr/>
          <a:lstStyle>
            <a:lvl1pPr>
              <a:defRPr/>
            </a:lvl1pPr>
          </a:lstStyle>
          <a:p>
            <a:pPr>
              <a:defRPr/>
            </a:pPr>
            <a:r>
              <a:rPr lang="en-US"/>
              <a:t>New Perspectives on Microsoft Office Excel 2007</a:t>
            </a:r>
          </a:p>
        </p:txBody>
      </p:sp>
      <p:sp>
        <p:nvSpPr>
          <p:cNvPr id="4" name="Slide Number Placeholder 5"/>
          <p:cNvSpPr>
            <a:spLocks noGrp="1"/>
          </p:cNvSpPr>
          <p:nvPr>
            <p:ph type="sldNum" sz="quarter" idx="11"/>
          </p:nvPr>
        </p:nvSpPr>
        <p:spPr/>
        <p:txBody>
          <a:bodyPr/>
          <a:lstStyle>
            <a:lvl1pPr>
              <a:defRPr/>
            </a:lvl1pPr>
          </a:lstStyle>
          <a:p>
            <a:pPr>
              <a:defRPr/>
            </a:pPr>
            <a:fld id="{FF8A15D3-C726-4ED2-B258-D409A6D82056}"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p:cNvSpPr>
            <a:spLocks noGrp="1"/>
          </p:cNvSpPr>
          <p:nvPr>
            <p:ph type="ftr" sz="quarter" idx="10"/>
          </p:nvPr>
        </p:nvSpPr>
        <p:spPr/>
        <p:txBody>
          <a:bodyPr/>
          <a:lstStyle>
            <a:lvl1pPr>
              <a:defRPr/>
            </a:lvl1pPr>
          </a:lstStyle>
          <a:p>
            <a:pPr>
              <a:defRPr/>
            </a:pPr>
            <a:r>
              <a:rPr lang="en-US"/>
              <a:t>New Perspectives on Microsoft Office Excel 2007</a:t>
            </a:r>
          </a:p>
        </p:txBody>
      </p:sp>
      <p:sp>
        <p:nvSpPr>
          <p:cNvPr id="3" name="Slide Number Placeholder 5"/>
          <p:cNvSpPr>
            <a:spLocks noGrp="1"/>
          </p:cNvSpPr>
          <p:nvPr>
            <p:ph type="sldNum" sz="quarter" idx="11"/>
          </p:nvPr>
        </p:nvSpPr>
        <p:spPr/>
        <p:txBody>
          <a:bodyPr/>
          <a:lstStyle>
            <a:lvl1pPr>
              <a:defRPr/>
            </a:lvl1pPr>
          </a:lstStyle>
          <a:p>
            <a:pPr>
              <a:defRPr/>
            </a:pPr>
            <a:fld id="{11204AE2-D40F-4BDA-9081-3BB2F423933B}"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pPr>
              <a:defRPr/>
            </a:pPr>
            <a:r>
              <a:rPr lang="en-US"/>
              <a:t>New Perspectives on Microsoft Office Excel 2007</a:t>
            </a:r>
          </a:p>
        </p:txBody>
      </p:sp>
      <p:sp>
        <p:nvSpPr>
          <p:cNvPr id="6" name="Slide Number Placeholder 5"/>
          <p:cNvSpPr>
            <a:spLocks noGrp="1"/>
          </p:cNvSpPr>
          <p:nvPr>
            <p:ph type="sldNum" sz="quarter" idx="11"/>
          </p:nvPr>
        </p:nvSpPr>
        <p:spPr/>
        <p:txBody>
          <a:bodyPr/>
          <a:lstStyle>
            <a:lvl1pPr>
              <a:defRPr/>
            </a:lvl1pPr>
          </a:lstStyle>
          <a:p>
            <a:pPr>
              <a:defRPr/>
            </a:pPr>
            <a:fld id="{827F8EE9-2C25-4D40-89FE-F620F3834D23}"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pPr>
              <a:defRPr/>
            </a:pPr>
            <a:r>
              <a:rPr lang="en-US"/>
              <a:t>New Perspectives on Microsoft Office Excel 2007</a:t>
            </a:r>
          </a:p>
        </p:txBody>
      </p:sp>
      <p:sp>
        <p:nvSpPr>
          <p:cNvPr id="6" name="Slide Number Placeholder 5"/>
          <p:cNvSpPr>
            <a:spLocks noGrp="1"/>
          </p:cNvSpPr>
          <p:nvPr>
            <p:ph type="sldNum" sz="quarter" idx="11"/>
          </p:nvPr>
        </p:nvSpPr>
        <p:spPr/>
        <p:txBody>
          <a:bodyPr/>
          <a:lstStyle>
            <a:lvl1pPr>
              <a:defRPr/>
            </a:lvl1pPr>
          </a:lstStyle>
          <a:p>
            <a:pPr>
              <a:defRPr/>
            </a:pPr>
            <a:fld id="{21313E5B-365A-44AE-86C5-086BBBE8E4AC}"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13" cstate="print">
            <a:duotone>
              <a:schemeClr val="bg2">
                <a:shade val="45000"/>
                <a:satMod val="135000"/>
              </a:schemeClr>
              <a:prstClr val="white"/>
            </a:duotone>
            <a:lum bright="16000"/>
          </a:blip>
          <a:srcRect t="5253" r="6667" b="21206"/>
          <a:stretch>
            <a:fillRect/>
          </a:stretch>
        </p:blipFill>
        <p:spPr bwMode="auto">
          <a:xfrm>
            <a:off x="6349" y="6350"/>
            <a:ext cx="9144001" cy="6858000"/>
          </a:xfrm>
          <a:prstGeom prst="rect">
            <a:avLst/>
          </a:prstGeom>
          <a:noFill/>
          <a:ln w="9525">
            <a:noFill/>
            <a:miter lim="800000"/>
            <a:headEnd/>
            <a:tailEnd/>
          </a:ln>
          <a:effectLst/>
        </p:spPr>
      </p:pic>
      <p:sp>
        <p:nvSpPr>
          <p:cNvPr id="7" name="Round Single Corner Rectangle 6"/>
          <p:cNvSpPr>
            <a:spLocks noChangeArrowheads="1"/>
          </p:cNvSpPr>
          <p:nvPr/>
        </p:nvSpPr>
        <p:spPr bwMode="auto">
          <a:xfrm>
            <a:off x="0" y="6400800"/>
            <a:ext cx="8305800" cy="457200"/>
          </a:xfrm>
          <a:custGeom>
            <a:avLst/>
            <a:gdLst>
              <a:gd name="T0" fmla="*/ 4152900 w 8305800"/>
              <a:gd name="T1" fmla="*/ 0 h 457200"/>
              <a:gd name="T2" fmla="*/ 0 w 8305800"/>
              <a:gd name="T3" fmla="*/ 228600 h 457200"/>
              <a:gd name="T4" fmla="*/ 4152900 w 8305800"/>
              <a:gd name="T5" fmla="*/ 457200 h 457200"/>
              <a:gd name="T6" fmla="*/ 8305800 w 8305800"/>
              <a:gd name="T7" fmla="*/ 228600 h 457200"/>
              <a:gd name="T8" fmla="*/ 17694720 60000 65536"/>
              <a:gd name="T9" fmla="*/ 11796480 60000 65536"/>
              <a:gd name="T10" fmla="*/ 5898240 60000 65536"/>
              <a:gd name="T11" fmla="*/ 0 60000 65536"/>
              <a:gd name="T12" fmla="*/ 0 w 8305800"/>
              <a:gd name="T13" fmla="*/ 0 h 457200"/>
              <a:gd name="T14" fmla="*/ 8283481 w 8305800"/>
              <a:gd name="T15" fmla="*/ 457200 h 457200"/>
            </a:gdLst>
            <a:ahLst/>
            <a:cxnLst>
              <a:cxn ang="T8">
                <a:pos x="T0" y="T1"/>
              </a:cxn>
              <a:cxn ang="T9">
                <a:pos x="T2" y="T3"/>
              </a:cxn>
              <a:cxn ang="T10">
                <a:pos x="T4" y="T5"/>
              </a:cxn>
              <a:cxn ang="T11">
                <a:pos x="T6" y="T7"/>
              </a:cxn>
            </a:cxnLst>
            <a:rect l="T12" t="T13" r="T14" b="T15"/>
            <a:pathLst>
              <a:path w="8305800" h="457200">
                <a:moveTo>
                  <a:pt x="0" y="0"/>
                </a:moveTo>
                <a:lnTo>
                  <a:pt x="8229598" y="0"/>
                </a:lnTo>
                <a:lnTo>
                  <a:pt x="8229597" y="0"/>
                </a:lnTo>
                <a:cubicBezTo>
                  <a:pt x="8271683" y="0"/>
                  <a:pt x="8305800" y="34116"/>
                  <a:pt x="8305800" y="76202"/>
                </a:cubicBezTo>
                <a:lnTo>
                  <a:pt x="8305800" y="457200"/>
                </a:lnTo>
                <a:lnTo>
                  <a:pt x="0" y="457200"/>
                </a:lnTo>
                <a:close/>
              </a:path>
            </a:pathLst>
          </a:custGeom>
          <a:solidFill>
            <a:srgbClr val="598428"/>
          </a:solidFill>
          <a:ln w="25400" algn="ctr">
            <a:solidFill>
              <a:srgbClr val="598428"/>
            </a:solidFill>
            <a:miter lim="800000"/>
            <a:headEnd/>
            <a:tailEnd/>
          </a:ln>
        </p:spPr>
        <p:txBody>
          <a:bodyPr anchor="ctr"/>
          <a:lstStyle/>
          <a:p>
            <a:pPr algn="ctr" fontAlgn="auto">
              <a:spcBef>
                <a:spcPts val="0"/>
              </a:spcBef>
              <a:spcAft>
                <a:spcPts val="0"/>
              </a:spcAft>
              <a:defRPr/>
            </a:pPr>
            <a:endParaRPr lang="en-US">
              <a:solidFill>
                <a:schemeClr val="lt1"/>
              </a:solidFill>
              <a:latin typeface="+mn-lt"/>
              <a:cs typeface="+mn-cs"/>
            </a:endParaRPr>
          </a:p>
        </p:txBody>
      </p:sp>
      <p:cxnSp>
        <p:nvCxnSpPr>
          <p:cNvPr id="9" name="Straight Connector 8"/>
          <p:cNvCxnSpPr/>
          <p:nvPr/>
        </p:nvCxnSpPr>
        <p:spPr>
          <a:xfrm>
            <a:off x="0" y="1143000"/>
            <a:ext cx="8305800" cy="1588"/>
          </a:xfrm>
          <a:prstGeom prst="line">
            <a:avLst/>
          </a:prstGeom>
        </p:spPr>
        <p:style>
          <a:lnRef idx="1">
            <a:schemeClr val="dk1"/>
          </a:lnRef>
          <a:fillRef idx="0">
            <a:schemeClr val="dk1"/>
          </a:fillRef>
          <a:effectRef idx="0">
            <a:schemeClr val="dk1"/>
          </a:effectRef>
          <a:fontRef idx="minor">
            <a:schemeClr val="tx1"/>
          </a:fontRef>
        </p:style>
      </p:cxnSp>
      <p:sp>
        <p:nvSpPr>
          <p:cNvPr id="1029" name="Title Placeholder 1"/>
          <p:cNvSpPr>
            <a:spLocks noGrp="1"/>
          </p:cNvSpPr>
          <p:nvPr>
            <p:ph type="title"/>
          </p:nvPr>
        </p:nvSpPr>
        <p:spPr bwMode="auto">
          <a:xfrm>
            <a:off x="0" y="152400"/>
            <a:ext cx="8305800" cy="944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30" name="Text Placeholder 2"/>
          <p:cNvSpPr>
            <a:spLocks noGrp="1"/>
          </p:cNvSpPr>
          <p:nvPr>
            <p:ph type="body" idx="1"/>
          </p:nvPr>
        </p:nvSpPr>
        <p:spPr bwMode="auto">
          <a:xfrm>
            <a:off x="0" y="1219200"/>
            <a:ext cx="8686800" cy="4906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 name="Footer Placeholder 4"/>
          <p:cNvSpPr>
            <a:spLocks noGrp="1"/>
          </p:cNvSpPr>
          <p:nvPr>
            <p:ph type="ftr" sz="quarter" idx="3"/>
          </p:nvPr>
        </p:nvSpPr>
        <p:spPr>
          <a:xfrm>
            <a:off x="0" y="6400800"/>
            <a:ext cx="8229600" cy="457200"/>
          </a:xfrm>
          <a:prstGeom prst="rect">
            <a:avLst/>
          </a:prstGeom>
        </p:spPr>
        <p:txBody>
          <a:bodyPr vert="horz" wrap="square" lIns="91440" tIns="45720" rIns="91440" bIns="45720" numCol="1" anchor="ctr" anchorCtr="0" compatLnSpc="1">
            <a:prstTxWarp prst="textNoShape">
              <a:avLst/>
            </a:prstTxWarp>
          </a:bodyPr>
          <a:lstStyle>
            <a:lvl1pPr>
              <a:defRPr sz="1200" b="1">
                <a:solidFill>
                  <a:schemeClr val="bg1"/>
                </a:solidFill>
                <a:latin typeface="+mn-lt"/>
              </a:defRPr>
            </a:lvl1pPr>
          </a:lstStyle>
          <a:p>
            <a:pPr>
              <a:defRPr/>
            </a:pPr>
            <a:r>
              <a:rPr lang="en-US"/>
              <a:t>New Perspectives on Microsoft Office Excel 2007</a:t>
            </a:r>
          </a:p>
        </p:txBody>
      </p:sp>
      <p:sp>
        <p:nvSpPr>
          <p:cNvPr id="11" name="Slide Number Placeholder 5"/>
          <p:cNvSpPr>
            <a:spLocks noGrp="1"/>
          </p:cNvSpPr>
          <p:nvPr>
            <p:ph type="sldNum" sz="quarter" idx="4"/>
          </p:nvPr>
        </p:nvSpPr>
        <p:spPr>
          <a:xfrm>
            <a:off x="8610600" y="6400800"/>
            <a:ext cx="533400" cy="457200"/>
          </a:xfrm>
          <a:prstGeom prst="rect">
            <a:avLst/>
          </a:prstGeom>
        </p:spPr>
        <p:txBody>
          <a:bodyPr vert="horz" lIns="91440" tIns="45720" rIns="91440" bIns="45720" rtlCol="0" anchor="ctr"/>
          <a:lstStyle>
            <a:lvl1pPr algn="r" fontAlgn="auto">
              <a:spcBef>
                <a:spcPts val="0"/>
              </a:spcBef>
              <a:spcAft>
                <a:spcPts val="0"/>
              </a:spcAft>
              <a:defRPr sz="1200" b="1">
                <a:latin typeface="+mn-lt"/>
                <a:cs typeface="+mn-cs"/>
              </a:defRPr>
            </a:lvl1pPr>
          </a:lstStyle>
          <a:p>
            <a:pPr>
              <a:defRPr/>
            </a:pPr>
            <a:fld id="{52A1EAC6-736A-4494-AB53-54FC3CD6174F}" type="slidenum">
              <a:rPr lang="en-US"/>
              <a:pPr>
                <a:defRPr/>
              </a:pPr>
              <a:t>‹#›</a:t>
            </a:fld>
            <a:endParaRPr lang="en-US"/>
          </a:p>
        </p:txBody>
      </p:sp>
      <p:sp>
        <p:nvSpPr>
          <p:cNvPr id="215051" name="Text Box 11"/>
          <p:cNvSpPr txBox="1">
            <a:spLocks noChangeArrowheads="1"/>
          </p:cNvSpPr>
          <p:nvPr/>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pic>
        <p:nvPicPr>
          <p:cNvPr id="1034" name="Picture 11" descr="1423905857_large.jpg"/>
          <p:cNvPicPr>
            <a:picLocks noChangeAspect="1"/>
          </p:cNvPicPr>
          <p:nvPr/>
        </p:nvPicPr>
        <p:blipFill>
          <a:blip r:embed="rId14" cstate="print">
            <a:clrChange>
              <a:clrFrom>
                <a:srgbClr val="FDFDFD"/>
              </a:clrFrom>
              <a:clrTo>
                <a:srgbClr val="FDFDFD">
                  <a:alpha val="0"/>
                </a:srgbClr>
              </a:clrTo>
            </a:clrChange>
          </a:blip>
          <a:srcRect l="36365" t="40158" r="56059" b="11636"/>
          <a:stretch>
            <a:fillRect/>
          </a:stretch>
        </p:blipFill>
        <p:spPr bwMode="auto">
          <a:xfrm>
            <a:off x="8763000" y="2667000"/>
            <a:ext cx="381000" cy="3124200"/>
          </a:xfrm>
          <a:prstGeom prst="rect">
            <a:avLst/>
          </a:prstGeom>
          <a:noFill/>
          <a:ln w="9525">
            <a:noFill/>
            <a:miter lim="800000"/>
            <a:headEnd/>
            <a:tailEnd/>
          </a:ln>
        </p:spPr>
      </p:pic>
      <p:sp>
        <p:nvSpPr>
          <p:cNvPr id="12" name="Text Box 11"/>
          <p:cNvSpPr txBox="1">
            <a:spLocks noChangeArrowheads="1"/>
          </p:cNvSpPr>
          <p:nvPr userDrawn="1"/>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spTree>
  </p:cSld>
  <p:clrMap bg1="lt1" tx1="dk1" bg2="lt2" tx2="dk2" accent1="accent1" accent2="accent2" accent3="accent3" accent4="accent4" accent5="accent5" accent6="accent6" hlink="hlink" folHlink="folHlink"/>
  <p:sldLayoutIdLst>
    <p:sldLayoutId id="2147483708" r:id="rId1"/>
    <p:sldLayoutId id="2147483707" r:id="rId2"/>
    <p:sldLayoutId id="2147483706" r:id="rId3"/>
    <p:sldLayoutId id="2147483705" r:id="rId4"/>
    <p:sldLayoutId id="2147483704" r:id="rId5"/>
    <p:sldLayoutId id="2147483703" r:id="rId6"/>
    <p:sldLayoutId id="2147483702" r:id="rId7"/>
    <p:sldLayoutId id="2147483701" r:id="rId8"/>
    <p:sldLayoutId id="2147483700" r:id="rId9"/>
    <p:sldLayoutId id="2147483699" r:id="rId10"/>
    <p:sldLayoutId id="2147483698" r:id="rId11"/>
  </p:sldLayoutIdLst>
  <p:hf hdr="0" dt="0"/>
  <p:txStyles>
    <p:titleStyle>
      <a:lvl1pPr algn="l" rtl="0" eaLnBrk="0" fontAlgn="base" hangingPunct="0">
        <a:spcBef>
          <a:spcPct val="0"/>
        </a:spcBef>
        <a:spcAft>
          <a:spcPct val="0"/>
        </a:spcAft>
        <a:defRPr sz="4400">
          <a:solidFill>
            <a:schemeClr val="tx1"/>
          </a:solidFill>
          <a:latin typeface="+mj-lt"/>
          <a:ea typeface="+mj-ea"/>
          <a:cs typeface="+mj-cs"/>
        </a:defRPr>
      </a:lvl1pPr>
      <a:lvl2pPr algn="l" rtl="0" eaLnBrk="0" fontAlgn="base" hangingPunct="0">
        <a:spcBef>
          <a:spcPct val="0"/>
        </a:spcBef>
        <a:spcAft>
          <a:spcPct val="0"/>
        </a:spcAft>
        <a:defRPr sz="4400">
          <a:solidFill>
            <a:schemeClr val="tx1"/>
          </a:solidFill>
          <a:latin typeface="Calibri" pitchFamily="34" charset="0"/>
        </a:defRPr>
      </a:lvl2pPr>
      <a:lvl3pPr algn="l" rtl="0" eaLnBrk="0" fontAlgn="base" hangingPunct="0">
        <a:spcBef>
          <a:spcPct val="0"/>
        </a:spcBef>
        <a:spcAft>
          <a:spcPct val="0"/>
        </a:spcAft>
        <a:defRPr sz="4400">
          <a:solidFill>
            <a:schemeClr val="tx1"/>
          </a:solidFill>
          <a:latin typeface="Calibri" pitchFamily="34" charset="0"/>
        </a:defRPr>
      </a:lvl3pPr>
      <a:lvl4pPr algn="l" rtl="0" eaLnBrk="0" fontAlgn="base" hangingPunct="0">
        <a:spcBef>
          <a:spcPct val="0"/>
        </a:spcBef>
        <a:spcAft>
          <a:spcPct val="0"/>
        </a:spcAft>
        <a:defRPr sz="4400">
          <a:solidFill>
            <a:schemeClr val="tx1"/>
          </a:solidFill>
          <a:latin typeface="Calibri" pitchFamily="34" charset="0"/>
        </a:defRPr>
      </a:lvl4pPr>
      <a:lvl5pPr algn="l" rtl="0" eaLnBrk="0" fontAlgn="base" hangingPunct="0">
        <a:spcBef>
          <a:spcPct val="0"/>
        </a:spcBef>
        <a:spcAft>
          <a:spcPct val="0"/>
        </a:spcAft>
        <a:defRPr sz="4400">
          <a:solidFill>
            <a:schemeClr val="tx1"/>
          </a:solidFill>
          <a:latin typeface="Calibri" pitchFamily="34" charset="0"/>
        </a:defRPr>
      </a:lvl5pPr>
      <a:lvl6pPr marL="457200" algn="l" rtl="0" eaLnBrk="1" fontAlgn="base" hangingPunct="1">
        <a:spcBef>
          <a:spcPct val="0"/>
        </a:spcBef>
        <a:spcAft>
          <a:spcPct val="0"/>
        </a:spcAft>
        <a:defRPr sz="4400">
          <a:solidFill>
            <a:schemeClr val="tx1"/>
          </a:solidFill>
          <a:latin typeface="Calibri" pitchFamily="34" charset="0"/>
        </a:defRPr>
      </a:lvl6pPr>
      <a:lvl7pPr marL="914400" algn="l" rtl="0" eaLnBrk="1" fontAlgn="base" hangingPunct="1">
        <a:spcBef>
          <a:spcPct val="0"/>
        </a:spcBef>
        <a:spcAft>
          <a:spcPct val="0"/>
        </a:spcAft>
        <a:defRPr sz="4400">
          <a:solidFill>
            <a:schemeClr val="tx1"/>
          </a:solidFill>
          <a:latin typeface="Calibri" pitchFamily="34" charset="0"/>
        </a:defRPr>
      </a:lvl7pPr>
      <a:lvl8pPr marL="1371600" algn="l" rtl="0" eaLnBrk="1" fontAlgn="base" hangingPunct="1">
        <a:spcBef>
          <a:spcPct val="0"/>
        </a:spcBef>
        <a:spcAft>
          <a:spcPct val="0"/>
        </a:spcAft>
        <a:defRPr sz="4400">
          <a:solidFill>
            <a:schemeClr val="tx1"/>
          </a:solidFill>
          <a:latin typeface="Calibri" pitchFamily="34" charset="0"/>
        </a:defRPr>
      </a:lvl8pPr>
      <a:lvl9pPr marL="1828800" algn="l"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a:solidFill>
            <a:schemeClr val="tx1"/>
          </a:solidFill>
          <a:latin typeface="+mn-lt"/>
        </a:defRPr>
      </a:lvl2pPr>
      <a:lvl3pPr marL="1143000" indent="-228600" algn="l" rtl="0" eaLnBrk="0" fontAlgn="base" hangingPunct="0">
        <a:spcBef>
          <a:spcPct val="20000"/>
        </a:spcBef>
        <a:spcAft>
          <a:spcPct val="0"/>
        </a:spcAft>
        <a:buFont typeface="Arial" charset="0"/>
        <a:buChar char="•"/>
        <a:defRPr sz="2400">
          <a:solidFill>
            <a:schemeClr val="tx1"/>
          </a:solidFill>
          <a:latin typeface="+mn-lt"/>
        </a:defRPr>
      </a:lvl3pPr>
      <a:lvl4pPr marL="1600200" indent="-228600" algn="l" rtl="0" eaLnBrk="0" fontAlgn="base" hangingPunct="0">
        <a:spcBef>
          <a:spcPct val="20000"/>
        </a:spcBef>
        <a:spcAft>
          <a:spcPct val="0"/>
        </a:spcAft>
        <a:buFont typeface="Arial" charset="0"/>
        <a:buChar char="–"/>
        <a:defRPr sz="2000">
          <a:solidFill>
            <a:schemeClr val="tx1"/>
          </a:solidFill>
          <a:latin typeface="+mn-lt"/>
        </a:defRPr>
      </a:lvl4pPr>
      <a:lvl5pPr marL="2057400" indent="-228600" algn="l" rtl="0" eaLnBrk="0" fontAlgn="base" hangingPunct="0">
        <a:spcBef>
          <a:spcPct val="20000"/>
        </a:spcBef>
        <a:spcAft>
          <a:spcPct val="0"/>
        </a:spcAft>
        <a:buFont typeface="Arial" charset="0"/>
        <a:buChar char="»"/>
        <a:defRPr sz="2000">
          <a:solidFill>
            <a:schemeClr val="tx1"/>
          </a:solidFill>
          <a:latin typeface="+mn-lt"/>
        </a:defRPr>
      </a:lvl5pPr>
      <a:lvl6pPr marL="2514600" indent="-228600" algn="l" rtl="0" eaLnBrk="1" fontAlgn="base" hangingPunct="1">
        <a:spcBef>
          <a:spcPct val="20000"/>
        </a:spcBef>
        <a:spcAft>
          <a:spcPct val="0"/>
        </a:spcAft>
        <a:buFont typeface="Arial" charset="0"/>
        <a:buChar char="»"/>
        <a:defRPr sz="2000">
          <a:solidFill>
            <a:schemeClr val="tx1"/>
          </a:solidFill>
          <a:latin typeface="+mn-lt"/>
        </a:defRPr>
      </a:lvl6pPr>
      <a:lvl7pPr marL="2971800" indent="-228600" algn="l" rtl="0" eaLnBrk="1" fontAlgn="base" hangingPunct="1">
        <a:spcBef>
          <a:spcPct val="20000"/>
        </a:spcBef>
        <a:spcAft>
          <a:spcPct val="0"/>
        </a:spcAft>
        <a:buFont typeface="Arial" charset="0"/>
        <a:buChar char="»"/>
        <a:defRPr sz="2000">
          <a:solidFill>
            <a:schemeClr val="tx1"/>
          </a:solidFill>
          <a:latin typeface="+mn-lt"/>
        </a:defRPr>
      </a:lvl7pPr>
      <a:lvl8pPr marL="3429000" indent="-228600" algn="l" rtl="0" eaLnBrk="1" fontAlgn="base" hangingPunct="1">
        <a:spcBef>
          <a:spcPct val="20000"/>
        </a:spcBef>
        <a:spcAft>
          <a:spcPct val="0"/>
        </a:spcAft>
        <a:buFont typeface="Arial" charset="0"/>
        <a:buChar char="»"/>
        <a:defRPr sz="2000">
          <a:solidFill>
            <a:schemeClr val="tx1"/>
          </a:solidFill>
          <a:latin typeface="+mn-lt"/>
        </a:defRPr>
      </a:lvl8pPr>
      <a:lvl9pPr marL="3886200" indent="-228600" algn="l" rtl="0" eaLnBrk="1" fontAlgn="base" hangingPunct="1">
        <a:spcBef>
          <a:spcPct val="20000"/>
        </a:spcBef>
        <a:spcAft>
          <a:spcPct val="0"/>
        </a:spcAft>
        <a:buFont typeface="Arial" charset="0"/>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4"/>
          <p:cNvSpPr>
            <a:spLocks noGrp="1"/>
          </p:cNvSpPr>
          <p:nvPr>
            <p:ph type="ctrTitle"/>
          </p:nvPr>
        </p:nvSpPr>
        <p:spPr/>
        <p:txBody>
          <a:bodyPr/>
          <a:lstStyle/>
          <a:p>
            <a:pPr eaLnBrk="1" hangingPunct="1"/>
            <a:r>
              <a:rPr lang="en-US" sz="4000" smtClean="0"/>
              <a:t/>
            </a:r>
            <a:br>
              <a:rPr lang="en-US" sz="4000" smtClean="0"/>
            </a:br>
            <a:r>
              <a:rPr lang="en-US" sz="4000" smtClean="0"/>
              <a:t>Excel Tutorial 5</a:t>
            </a:r>
            <a:br>
              <a:rPr lang="en-US" sz="4000" smtClean="0"/>
            </a:br>
            <a:r>
              <a:rPr lang="en-US" sz="4000" smtClean="0"/>
              <a:t/>
            </a:r>
            <a:br>
              <a:rPr lang="en-US" sz="4000" smtClean="0"/>
            </a:br>
            <a:r>
              <a:rPr lang="en-US" sz="4000" smtClean="0"/>
              <a:t>Working with Excel Tables, PivotTables, and PivotCharts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smtClean="0"/>
              <a:t>Adding a Record to an Excel Table</a:t>
            </a:r>
          </a:p>
        </p:txBody>
      </p:sp>
      <p:sp>
        <p:nvSpPr>
          <p:cNvPr id="12291" name="Content Placeholder 2"/>
          <p:cNvSpPr>
            <a:spLocks noGrp="1"/>
          </p:cNvSpPr>
          <p:nvPr>
            <p:ph idx="1"/>
          </p:nvPr>
        </p:nvSpPr>
        <p:spPr/>
        <p:txBody>
          <a:bodyPr/>
          <a:lstStyle/>
          <a:p>
            <a:r>
              <a:rPr lang="en-US" smtClean="0"/>
              <a:t>Click in the row below the last row of the Excel table</a:t>
            </a:r>
          </a:p>
          <a:p>
            <a:r>
              <a:rPr lang="en-US" smtClean="0"/>
              <a:t>Type the values for the new record, pressing the Tab key to move from field to field</a:t>
            </a:r>
          </a:p>
          <a:p>
            <a:r>
              <a:rPr lang="en-US" smtClean="0"/>
              <a:t>Press the Tab key to create another new record, or press the Enter key if this is the last record</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2D762826-3845-4CEF-A34E-6B2C63CABBC4}" type="slidenum">
              <a:rPr lang="en-US" smtClean="0"/>
              <a:pPr>
                <a:defRPr/>
              </a:pPr>
              <a:t>10</a:t>
            </a:fld>
            <a:endParaRPr lang="en-US"/>
          </a:p>
        </p:txBody>
      </p:sp>
      <p:pic>
        <p:nvPicPr>
          <p:cNvPr id="12294" name="Picture 3"/>
          <p:cNvPicPr>
            <a:picLocks noChangeAspect="1" noChangeArrowheads="1"/>
          </p:cNvPicPr>
          <p:nvPr/>
        </p:nvPicPr>
        <p:blipFill>
          <a:blip r:embed="rId2" cstate="print"/>
          <a:srcRect/>
          <a:stretch>
            <a:fillRect/>
          </a:stretch>
        </p:blipFill>
        <p:spPr bwMode="auto">
          <a:xfrm>
            <a:off x="914400" y="4572000"/>
            <a:ext cx="7029450" cy="1666875"/>
          </a:xfrm>
          <a:prstGeom prst="rect">
            <a:avLst/>
          </a:prstGeom>
          <a:noFill/>
          <a:ln w="9525" algn="ctr">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smtClean="0"/>
              <a:t>Finding and Editing Records</a:t>
            </a:r>
          </a:p>
        </p:txBody>
      </p:sp>
      <p:sp>
        <p:nvSpPr>
          <p:cNvPr id="13315" name="Content Placeholder 2"/>
          <p:cNvSpPr>
            <a:spLocks noGrp="1"/>
          </p:cNvSpPr>
          <p:nvPr>
            <p:ph idx="1"/>
          </p:nvPr>
        </p:nvSpPr>
        <p:spPr/>
        <p:txBody>
          <a:bodyPr/>
          <a:lstStyle/>
          <a:p>
            <a:r>
              <a:rPr lang="en-US" smtClean="0"/>
              <a:t>In the Editing group on the Home tab, click the </a:t>
            </a:r>
            <a:r>
              <a:rPr lang="en-US" b="1" smtClean="0"/>
              <a:t>Find &amp; Select </a:t>
            </a:r>
            <a:r>
              <a:rPr lang="en-US" smtClean="0"/>
              <a:t>button, and then click </a:t>
            </a:r>
            <a:r>
              <a:rPr lang="en-US" b="1" smtClean="0"/>
              <a:t>Find</a:t>
            </a:r>
          </a:p>
          <a:p>
            <a:r>
              <a:rPr lang="en-US" smtClean="0"/>
              <a:t>Type your search criteria in the Find what box, and then click the </a:t>
            </a:r>
            <a:r>
              <a:rPr lang="en-US" b="1" smtClean="0"/>
              <a:t>Find &amp; Select</a:t>
            </a:r>
            <a:r>
              <a:rPr lang="en-US" smtClean="0"/>
              <a:t> button</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A4DFC817-D4DD-4B74-80AC-D9C9643149BA}" type="slidenum">
              <a:rPr lang="en-US" smtClean="0"/>
              <a:pPr>
                <a:defRPr/>
              </a:pPr>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US" smtClean="0"/>
              <a:t>Sorting Data</a:t>
            </a:r>
          </a:p>
        </p:txBody>
      </p:sp>
      <p:sp>
        <p:nvSpPr>
          <p:cNvPr id="14339" name="Content Placeholder 2"/>
          <p:cNvSpPr>
            <a:spLocks noGrp="1"/>
          </p:cNvSpPr>
          <p:nvPr>
            <p:ph idx="1"/>
          </p:nvPr>
        </p:nvSpPr>
        <p:spPr/>
        <p:txBody>
          <a:bodyPr/>
          <a:lstStyle/>
          <a:p>
            <a:r>
              <a:rPr lang="en-US" smtClean="0"/>
              <a:t>You can rearrange, or </a:t>
            </a:r>
            <a:r>
              <a:rPr lang="en-US" b="1" smtClean="0"/>
              <a:t>sort</a:t>
            </a:r>
            <a:r>
              <a:rPr lang="en-US" smtClean="0"/>
              <a:t>, the records in a table or range based on the data in one or more fields</a:t>
            </a:r>
          </a:p>
          <a:p>
            <a:r>
              <a:rPr lang="en-US" smtClean="0"/>
              <a:t>The fields you use to order the data are called </a:t>
            </a:r>
            <a:r>
              <a:rPr lang="en-US" b="1" smtClean="0"/>
              <a:t>sort fields</a:t>
            </a:r>
          </a:p>
          <a:p>
            <a:r>
              <a:rPr lang="en-US" smtClean="0"/>
              <a:t>You can sort data in ascending or descending order</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A9E012C1-F7EB-4341-979A-0C2BA7431759}" type="slidenum">
              <a:rPr lang="en-US" smtClean="0"/>
              <a:pPr>
                <a:defRPr/>
              </a:pPr>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US" smtClean="0"/>
              <a:t>Sorting Data</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10181985-913A-4DA3-B5A1-B56F3BE1701E}" type="slidenum">
              <a:rPr lang="en-US" smtClean="0"/>
              <a:pPr>
                <a:defRPr/>
              </a:pPr>
              <a:t>13</a:t>
            </a:fld>
            <a:endParaRPr lang="en-US"/>
          </a:p>
        </p:txBody>
      </p:sp>
      <p:pic>
        <p:nvPicPr>
          <p:cNvPr id="15365" name="Picture 2"/>
          <p:cNvPicPr>
            <a:picLocks noGrp="1" noChangeAspect="1" noChangeArrowheads="1"/>
          </p:cNvPicPr>
          <p:nvPr>
            <p:ph idx="1"/>
          </p:nvPr>
        </p:nvPicPr>
        <p:blipFill>
          <a:blip r:embed="rId2" cstate="print"/>
          <a:srcRect/>
          <a:stretch>
            <a:fillRect/>
          </a:stretch>
        </p:blipFill>
        <p:spPr>
          <a:xfrm>
            <a:off x="642938" y="2271713"/>
            <a:ext cx="7400925" cy="2800350"/>
          </a:xfr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smtClean="0"/>
              <a:t>Sorting Multiple Columns using the Sort Dialog Box</a:t>
            </a:r>
          </a:p>
        </p:txBody>
      </p:sp>
      <p:sp>
        <p:nvSpPr>
          <p:cNvPr id="16387" name="Content Placeholder 2"/>
          <p:cNvSpPr>
            <a:spLocks noGrp="1"/>
          </p:cNvSpPr>
          <p:nvPr>
            <p:ph idx="1"/>
          </p:nvPr>
        </p:nvSpPr>
        <p:spPr/>
        <p:txBody>
          <a:bodyPr/>
          <a:lstStyle/>
          <a:p>
            <a:r>
              <a:rPr lang="en-US" sz="2800" smtClean="0"/>
              <a:t>Click any cell in a table or range</a:t>
            </a:r>
          </a:p>
          <a:p>
            <a:r>
              <a:rPr lang="en-US" sz="2800" smtClean="0"/>
              <a:t>In the Sort &amp; Filter group on the Data tab, click the Sort button to open the Sort dialog box</a:t>
            </a:r>
          </a:p>
          <a:p>
            <a:r>
              <a:rPr lang="en-US" sz="2800" smtClean="0"/>
              <a:t>If the Sort by row exists, modify the primary sort by selections; otherwise, click the Add Level button to insert the Sort by row</a:t>
            </a:r>
          </a:p>
          <a:p>
            <a:r>
              <a:rPr lang="en-US" sz="2800" smtClean="0"/>
              <a:t>Click the Sort by arrow, select the column heading that you want to specify as the primary sort field, click the Sort On arrow to select the type of data, then click the Order arrow to select the sort order</a:t>
            </a:r>
          </a:p>
        </p:txBody>
      </p:sp>
      <p:sp>
        <p:nvSpPr>
          <p:cNvPr id="4" name="Footer Placeholder 3"/>
          <p:cNvSpPr>
            <a:spLocks noGrp="1"/>
          </p:cNvSpPr>
          <p:nvPr>
            <p:ph type="ftr" sz="quarter" idx="10"/>
          </p:nvPr>
        </p:nvSpPr>
        <p:spPr/>
        <p:txBody>
          <a:bodyPr/>
          <a:lstStyle/>
          <a:p>
            <a:pPr>
              <a:defRPr/>
            </a:pPr>
            <a:r>
              <a:rPr lang="en-US" dirty="0" smtClean="0"/>
              <a:t>New Perspectives on Microsoft Office Excel 2007</a:t>
            </a:r>
            <a:endParaRPr lang="en-US" dirty="0"/>
          </a:p>
        </p:txBody>
      </p:sp>
      <p:sp>
        <p:nvSpPr>
          <p:cNvPr id="5" name="Slide Number Placeholder 4"/>
          <p:cNvSpPr>
            <a:spLocks noGrp="1"/>
          </p:cNvSpPr>
          <p:nvPr>
            <p:ph type="sldNum" sz="quarter" idx="11"/>
          </p:nvPr>
        </p:nvSpPr>
        <p:spPr/>
        <p:txBody>
          <a:bodyPr/>
          <a:lstStyle/>
          <a:p>
            <a:pPr>
              <a:defRPr/>
            </a:pPr>
            <a:fld id="{56B803FC-692A-4B24-BEC3-13CAEE305440}" type="slidenum">
              <a:rPr lang="en-US" smtClean="0"/>
              <a:pPr>
                <a:defRPr/>
              </a:pPr>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smtClean="0"/>
              <a:t>Sorting Multiple Columns </a:t>
            </a:r>
            <a:br>
              <a:rPr lang="en-US" smtClean="0"/>
            </a:br>
            <a:r>
              <a:rPr lang="en-US" smtClean="0"/>
              <a:t>using the Sort Dialog Box</a:t>
            </a:r>
          </a:p>
        </p:txBody>
      </p:sp>
      <p:sp>
        <p:nvSpPr>
          <p:cNvPr id="17411" name="Content Placeholder 2"/>
          <p:cNvSpPr>
            <a:spLocks noGrp="1"/>
          </p:cNvSpPr>
          <p:nvPr>
            <p:ph idx="1"/>
          </p:nvPr>
        </p:nvSpPr>
        <p:spPr/>
        <p:txBody>
          <a:bodyPr/>
          <a:lstStyle/>
          <a:p>
            <a:r>
              <a:rPr lang="en-US" sz="2400" smtClean="0"/>
              <a:t>To sort by a second column, click the Add Level button to add the first Then by row. Click the Sort by arrow, select the column heading that you want to specify as the secondary sort field, click the Sort On arrow to select the type of data, then click the Order arrow to select the sort order</a:t>
            </a:r>
          </a:p>
          <a:p>
            <a:r>
              <a:rPr lang="en-US" sz="2400" smtClean="0"/>
              <a:t>To sort by additional columns, click the Add Level button and select appropriate Then by, Sort On, and Order values</a:t>
            </a:r>
          </a:p>
          <a:p>
            <a:r>
              <a:rPr lang="en-US" sz="2400" smtClean="0"/>
              <a:t>Click the OK button</a:t>
            </a:r>
          </a:p>
        </p:txBody>
      </p:sp>
      <p:sp>
        <p:nvSpPr>
          <p:cNvPr id="4" name="Footer Placeholder 3"/>
          <p:cNvSpPr>
            <a:spLocks noGrp="1"/>
          </p:cNvSpPr>
          <p:nvPr>
            <p:ph type="ftr" sz="quarter" idx="10"/>
          </p:nvPr>
        </p:nvSpPr>
        <p:spPr/>
        <p:txBody>
          <a:bodyPr/>
          <a:lstStyle/>
          <a:p>
            <a:pPr>
              <a:defRPr/>
            </a:pPr>
            <a:r>
              <a:rPr lang="en-US" dirty="0" smtClean="0"/>
              <a:t>New Perspectives on Microsoft Office Excel 2007</a:t>
            </a:r>
            <a:endParaRPr lang="en-US" dirty="0"/>
          </a:p>
        </p:txBody>
      </p:sp>
      <p:sp>
        <p:nvSpPr>
          <p:cNvPr id="5" name="Slide Number Placeholder 4"/>
          <p:cNvSpPr>
            <a:spLocks noGrp="1"/>
          </p:cNvSpPr>
          <p:nvPr>
            <p:ph type="sldNum" sz="quarter" idx="11"/>
          </p:nvPr>
        </p:nvSpPr>
        <p:spPr/>
        <p:txBody>
          <a:bodyPr/>
          <a:lstStyle/>
          <a:p>
            <a:pPr>
              <a:defRPr/>
            </a:pPr>
            <a:fld id="{958FB8EB-540F-4C94-B9A7-CCDEA1860FB8}" type="slidenum">
              <a:rPr lang="en-US" smtClean="0"/>
              <a:pPr>
                <a:defRPr/>
              </a:pPr>
              <a:t>15</a:t>
            </a:fld>
            <a:endParaRPr lang="en-US"/>
          </a:p>
        </p:txBody>
      </p:sp>
      <p:pic>
        <p:nvPicPr>
          <p:cNvPr id="17414" name="Picture 2"/>
          <p:cNvPicPr>
            <a:picLocks noChangeAspect="1" noChangeArrowheads="1"/>
          </p:cNvPicPr>
          <p:nvPr/>
        </p:nvPicPr>
        <p:blipFill>
          <a:blip r:embed="rId2" cstate="print"/>
          <a:srcRect/>
          <a:stretch>
            <a:fillRect/>
          </a:stretch>
        </p:blipFill>
        <p:spPr bwMode="auto">
          <a:xfrm>
            <a:off x="1066800" y="4343400"/>
            <a:ext cx="6172200" cy="2022475"/>
          </a:xfrm>
          <a:prstGeom prst="rect">
            <a:avLst/>
          </a:prstGeom>
          <a:noFill/>
          <a:ln w="9525" algn="ctr">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US" smtClean="0"/>
              <a:t>Sorting Using a Custom List</a:t>
            </a:r>
          </a:p>
        </p:txBody>
      </p:sp>
      <p:sp>
        <p:nvSpPr>
          <p:cNvPr id="18435" name="Content Placeholder 2"/>
          <p:cNvSpPr>
            <a:spLocks noGrp="1"/>
          </p:cNvSpPr>
          <p:nvPr>
            <p:ph idx="1"/>
          </p:nvPr>
        </p:nvSpPr>
        <p:spPr/>
        <p:txBody>
          <a:bodyPr/>
          <a:lstStyle/>
          <a:p>
            <a:r>
              <a:rPr lang="en-US" sz="2800" smtClean="0"/>
              <a:t>A </a:t>
            </a:r>
            <a:r>
              <a:rPr lang="en-US" sz="2800" b="1" smtClean="0"/>
              <a:t>custom list </a:t>
            </a:r>
            <a:r>
              <a:rPr lang="en-US" sz="2800" smtClean="0"/>
              <a:t>indicates the sequence in which you want data ordered</a:t>
            </a:r>
          </a:p>
          <a:p>
            <a:r>
              <a:rPr lang="en-US" sz="2800" smtClean="0"/>
              <a:t>In the Sort &amp; Filter group on the Data tab, click the Sort button</a:t>
            </a:r>
          </a:p>
          <a:p>
            <a:r>
              <a:rPr lang="en-US" sz="2800" smtClean="0"/>
              <a:t>Click the Order arrow, and then click Custom List</a:t>
            </a:r>
          </a:p>
          <a:p>
            <a:r>
              <a:rPr lang="en-US" sz="2800" smtClean="0"/>
              <a:t>In the List entries box, type each entry for the custom list, pressing the Enter key after each entry</a:t>
            </a:r>
          </a:p>
          <a:p>
            <a:r>
              <a:rPr lang="en-US" sz="2800" smtClean="0"/>
              <a:t>Click the Add button</a:t>
            </a:r>
          </a:p>
          <a:p>
            <a:r>
              <a:rPr lang="en-US" sz="2800" smtClean="0"/>
              <a:t>Click the OK button</a:t>
            </a:r>
          </a:p>
        </p:txBody>
      </p:sp>
      <p:sp>
        <p:nvSpPr>
          <p:cNvPr id="4" name="Footer Placeholder 3"/>
          <p:cNvSpPr>
            <a:spLocks noGrp="1"/>
          </p:cNvSpPr>
          <p:nvPr>
            <p:ph type="ftr" sz="quarter" idx="10"/>
          </p:nvPr>
        </p:nvSpPr>
        <p:spPr/>
        <p:txBody>
          <a:bodyPr/>
          <a:lstStyle/>
          <a:p>
            <a:pPr>
              <a:defRPr/>
            </a:pPr>
            <a:r>
              <a:rPr lang="en-US" dirty="0" smtClean="0"/>
              <a:t>New Perspectives on Microsoft Office Excel 2007</a:t>
            </a:r>
            <a:endParaRPr lang="en-US" dirty="0"/>
          </a:p>
        </p:txBody>
      </p:sp>
      <p:sp>
        <p:nvSpPr>
          <p:cNvPr id="5" name="Slide Number Placeholder 4"/>
          <p:cNvSpPr>
            <a:spLocks noGrp="1"/>
          </p:cNvSpPr>
          <p:nvPr>
            <p:ph type="sldNum" sz="quarter" idx="11"/>
          </p:nvPr>
        </p:nvSpPr>
        <p:spPr/>
        <p:txBody>
          <a:bodyPr/>
          <a:lstStyle/>
          <a:p>
            <a:pPr>
              <a:defRPr/>
            </a:pPr>
            <a:fld id="{2BFAE93E-3186-4489-AD86-D232B949EA48}" type="slidenum">
              <a:rPr lang="en-US" smtClean="0"/>
              <a:pPr>
                <a:defRPr/>
              </a:pPr>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US" smtClean="0"/>
              <a:t>Sorting Using a Custom List</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57ECEEFB-2D0B-4140-8819-6375E7800924}" type="slidenum">
              <a:rPr lang="en-US" smtClean="0"/>
              <a:pPr>
                <a:defRPr/>
              </a:pPr>
              <a:t>17</a:t>
            </a:fld>
            <a:endParaRPr lang="en-US"/>
          </a:p>
        </p:txBody>
      </p:sp>
      <p:pic>
        <p:nvPicPr>
          <p:cNvPr id="19461" name="Picture 2"/>
          <p:cNvPicPr>
            <a:picLocks noGrp="1" noChangeAspect="1" noChangeArrowheads="1"/>
          </p:cNvPicPr>
          <p:nvPr>
            <p:ph idx="1"/>
          </p:nvPr>
        </p:nvPicPr>
        <p:blipFill>
          <a:blip r:embed="rId2" cstate="print"/>
          <a:srcRect/>
          <a:stretch>
            <a:fillRect/>
          </a:stretch>
        </p:blipFill>
        <p:spPr>
          <a:xfrm>
            <a:off x="642938" y="2090738"/>
            <a:ext cx="7400925" cy="3162300"/>
          </a:xfr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US" smtClean="0"/>
              <a:t>Filtering Using One Column</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667F4598-3A58-4C7D-809A-C19B77C8C950}" type="slidenum">
              <a:rPr lang="en-US" smtClean="0"/>
              <a:pPr>
                <a:defRPr/>
              </a:pPr>
              <a:t>18</a:t>
            </a:fld>
            <a:endParaRPr lang="en-US"/>
          </a:p>
        </p:txBody>
      </p:sp>
      <p:pic>
        <p:nvPicPr>
          <p:cNvPr id="20485" name="Picture 2"/>
          <p:cNvPicPr>
            <a:picLocks noGrp="1" noChangeAspect="1" noChangeArrowheads="1"/>
          </p:cNvPicPr>
          <p:nvPr>
            <p:ph idx="1"/>
          </p:nvPr>
        </p:nvPicPr>
        <p:blipFill>
          <a:blip r:embed="rId2" cstate="print"/>
          <a:srcRect/>
          <a:stretch>
            <a:fillRect/>
          </a:stretch>
        </p:blipFill>
        <p:spPr>
          <a:xfrm>
            <a:off x="657225" y="1747838"/>
            <a:ext cx="7372350" cy="3848100"/>
          </a:xfr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smtClean="0"/>
              <a:t>Filtering Using One Column</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72853446-EDE5-46B9-9851-2DDE9EDA10EB}" type="slidenum">
              <a:rPr lang="en-US" smtClean="0"/>
              <a:pPr>
                <a:defRPr/>
              </a:pPr>
              <a:t>19</a:t>
            </a:fld>
            <a:endParaRPr lang="en-US"/>
          </a:p>
        </p:txBody>
      </p:sp>
      <p:pic>
        <p:nvPicPr>
          <p:cNvPr id="21509" name="Picture 2"/>
          <p:cNvPicPr>
            <a:picLocks noGrp="1" noChangeAspect="1" noChangeArrowheads="1"/>
          </p:cNvPicPr>
          <p:nvPr>
            <p:ph idx="1"/>
          </p:nvPr>
        </p:nvPicPr>
        <p:blipFill>
          <a:blip r:embed="rId2" cstate="print"/>
          <a:srcRect/>
          <a:stretch>
            <a:fillRect/>
          </a:stretch>
        </p:blipFill>
        <p:spPr>
          <a:xfrm>
            <a:off x="742950" y="1258888"/>
            <a:ext cx="7200900" cy="4829175"/>
          </a:xfr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p:cNvSpPr>
          <p:nvPr>
            <p:ph type="title"/>
          </p:nvPr>
        </p:nvSpPr>
        <p:spPr/>
        <p:txBody>
          <a:bodyPr/>
          <a:lstStyle/>
          <a:p>
            <a:pPr eaLnBrk="1" hangingPunct="1"/>
            <a:r>
              <a:rPr lang="en-US" smtClean="0"/>
              <a:t>Objectives</a:t>
            </a:r>
          </a:p>
        </p:txBody>
      </p:sp>
      <p:sp>
        <p:nvSpPr>
          <p:cNvPr id="4099" name="Rectangle 3"/>
          <p:cNvSpPr>
            <a:spLocks noGrp="1"/>
          </p:cNvSpPr>
          <p:nvPr>
            <p:ph idx="1"/>
          </p:nvPr>
        </p:nvSpPr>
        <p:spPr/>
        <p:txBody>
          <a:bodyPr/>
          <a:lstStyle/>
          <a:p>
            <a:r>
              <a:rPr lang="en-US" smtClean="0"/>
              <a:t>Explore a structured range of data</a:t>
            </a:r>
          </a:p>
          <a:p>
            <a:r>
              <a:rPr lang="en-US" smtClean="0"/>
              <a:t>Freeze rows and columns</a:t>
            </a:r>
          </a:p>
          <a:p>
            <a:r>
              <a:rPr lang="en-US" smtClean="0"/>
              <a:t>Plan and create an Excel table</a:t>
            </a:r>
          </a:p>
          <a:p>
            <a:r>
              <a:rPr lang="en-US" smtClean="0"/>
              <a:t>Rename and format an Excel table</a:t>
            </a:r>
          </a:p>
          <a:p>
            <a:r>
              <a:rPr lang="en-US" smtClean="0"/>
              <a:t>Add, edit, and delete records in an Excel table</a:t>
            </a:r>
          </a:p>
          <a:p>
            <a:r>
              <a:rPr lang="en-US" smtClean="0"/>
              <a:t>Sort data</a:t>
            </a:r>
          </a:p>
          <a:p>
            <a:r>
              <a:rPr lang="en-US" smtClean="0"/>
              <a:t>Filter data</a:t>
            </a:r>
          </a:p>
          <a:p>
            <a:r>
              <a:rPr lang="en-US" smtClean="0"/>
              <a:t>Insert a Total row to summarize an Excel table</a:t>
            </a:r>
          </a:p>
        </p:txBody>
      </p:sp>
      <p:sp>
        <p:nvSpPr>
          <p:cNvPr id="4" name="Footer Placeholder 3"/>
          <p:cNvSpPr>
            <a:spLocks noGrp="1"/>
          </p:cNvSpPr>
          <p:nvPr>
            <p:ph type="ftr" sz="quarter" idx="10"/>
          </p:nvPr>
        </p:nvSpPr>
        <p:spPr/>
        <p:txBody>
          <a:bodyPr/>
          <a:lstStyle/>
          <a:p>
            <a:pPr>
              <a:defRPr/>
            </a:pPr>
            <a:r>
              <a:rPr lang="en-US"/>
              <a:t>New Perspectives on Microsoft Office Excel 2007</a:t>
            </a:r>
          </a:p>
        </p:txBody>
      </p:sp>
      <p:sp>
        <p:nvSpPr>
          <p:cNvPr id="5" name="Slide Number Placeholder 4"/>
          <p:cNvSpPr>
            <a:spLocks noGrp="1"/>
          </p:cNvSpPr>
          <p:nvPr>
            <p:ph type="sldNum" sz="quarter" idx="11"/>
          </p:nvPr>
        </p:nvSpPr>
        <p:spPr/>
        <p:txBody>
          <a:bodyPr/>
          <a:lstStyle/>
          <a:p>
            <a:pPr>
              <a:defRPr/>
            </a:pPr>
            <a:fld id="{89548989-C869-42C5-8DE5-E7CFF82636ED}" type="slidenum">
              <a:rPr lang="en-US"/>
              <a:pPr>
                <a:defRPr/>
              </a:pPr>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r>
              <a:rPr lang="en-US" smtClean="0"/>
              <a:t>Filtering Using Multiple Columns</a:t>
            </a:r>
          </a:p>
        </p:txBody>
      </p:sp>
      <p:sp>
        <p:nvSpPr>
          <p:cNvPr id="22531" name="Content Placeholder 2"/>
          <p:cNvSpPr>
            <a:spLocks noGrp="1"/>
          </p:cNvSpPr>
          <p:nvPr>
            <p:ph idx="1"/>
          </p:nvPr>
        </p:nvSpPr>
        <p:spPr/>
        <p:txBody>
          <a:bodyPr/>
          <a:lstStyle/>
          <a:p>
            <a:r>
              <a:rPr lang="en-US" smtClean="0"/>
              <a:t>If you need to further restrict the records that appear in a filtered table, you can filter by one or more of the other columns</a:t>
            </a:r>
          </a:p>
          <a:p>
            <a:r>
              <a:rPr lang="en-US" smtClean="0"/>
              <a:t>Each additional filter is applied to the currently filtered data and further reduces the records that are displayed</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4A880A14-6555-4D2D-9A1F-E952E9EB1ECA}" type="slidenum">
              <a:rPr lang="en-US" smtClean="0"/>
              <a:pPr>
                <a:defRPr/>
              </a:pPr>
              <a:t>20</a:t>
            </a:fld>
            <a:endParaRPr lang="en-US"/>
          </a:p>
        </p:txBody>
      </p:sp>
      <p:pic>
        <p:nvPicPr>
          <p:cNvPr id="22534" name="Picture 2"/>
          <p:cNvPicPr>
            <a:picLocks noChangeAspect="1" noChangeArrowheads="1"/>
          </p:cNvPicPr>
          <p:nvPr/>
        </p:nvPicPr>
        <p:blipFill>
          <a:blip r:embed="rId2" cstate="print"/>
          <a:srcRect/>
          <a:stretch>
            <a:fillRect/>
          </a:stretch>
        </p:blipFill>
        <p:spPr bwMode="auto">
          <a:xfrm>
            <a:off x="1143000" y="4343400"/>
            <a:ext cx="6096000" cy="2009775"/>
          </a:xfrm>
          <a:prstGeom prst="rect">
            <a:avLst/>
          </a:prstGeom>
          <a:noFill/>
          <a:ln w="9525" algn="ctr">
            <a:noFill/>
            <a:miter lim="800000"/>
            <a:headEnd/>
            <a:tailEnd/>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US" smtClean="0"/>
              <a:t>Creating Criteria Filters to Specify More Complex Criteria</a:t>
            </a:r>
          </a:p>
        </p:txBody>
      </p:sp>
      <p:sp>
        <p:nvSpPr>
          <p:cNvPr id="23555" name="Content Placeholder 2"/>
          <p:cNvSpPr>
            <a:spLocks noGrp="1"/>
          </p:cNvSpPr>
          <p:nvPr>
            <p:ph idx="1"/>
          </p:nvPr>
        </p:nvSpPr>
        <p:spPr/>
        <p:txBody>
          <a:bodyPr/>
          <a:lstStyle/>
          <a:p>
            <a:r>
              <a:rPr lang="en-US" b="1" smtClean="0"/>
              <a:t>Criteria filters </a:t>
            </a:r>
            <a:r>
              <a:rPr lang="en-US" smtClean="0"/>
              <a:t>enable you to specify various conditions in addition to those that are based on an “equals” criterion</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19FCF262-7542-4731-B598-9998DF2856E9}" type="slidenum">
              <a:rPr lang="en-US" smtClean="0"/>
              <a:pPr>
                <a:defRPr/>
              </a:pPr>
              <a:t>21</a:t>
            </a:fld>
            <a:endParaRPr lang="en-US"/>
          </a:p>
        </p:txBody>
      </p:sp>
      <p:pic>
        <p:nvPicPr>
          <p:cNvPr id="23558" name="Picture 2"/>
          <p:cNvPicPr>
            <a:picLocks noChangeAspect="1" noChangeArrowheads="1"/>
          </p:cNvPicPr>
          <p:nvPr/>
        </p:nvPicPr>
        <p:blipFill>
          <a:blip r:embed="rId2" cstate="print"/>
          <a:srcRect/>
          <a:stretch>
            <a:fillRect/>
          </a:stretch>
        </p:blipFill>
        <p:spPr bwMode="auto">
          <a:xfrm>
            <a:off x="1447800" y="2667000"/>
            <a:ext cx="5634038" cy="3633788"/>
          </a:xfrm>
          <a:prstGeom prst="rect">
            <a:avLst/>
          </a:prstGeom>
          <a:noFill/>
          <a:ln w="9525" algn="ctr">
            <a:noFill/>
            <a:miter lim="800000"/>
            <a:headEnd/>
            <a:tailEnd/>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US" smtClean="0"/>
              <a:t>Creating Criteria Filters to Specify More Complex Criteria</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7CC1EAB5-1948-4EBF-B1C9-F4061CCD0A5D}" type="slidenum">
              <a:rPr lang="en-US" smtClean="0"/>
              <a:pPr>
                <a:defRPr/>
              </a:pPr>
              <a:t>22</a:t>
            </a:fld>
            <a:endParaRPr lang="en-US"/>
          </a:p>
        </p:txBody>
      </p:sp>
      <p:pic>
        <p:nvPicPr>
          <p:cNvPr id="24581" name="Picture 2"/>
          <p:cNvPicPr>
            <a:picLocks noGrp="1" noChangeAspect="1" noChangeArrowheads="1"/>
          </p:cNvPicPr>
          <p:nvPr>
            <p:ph idx="1"/>
          </p:nvPr>
        </p:nvPicPr>
        <p:blipFill>
          <a:blip r:embed="rId2" cstate="print"/>
          <a:srcRect/>
          <a:stretch>
            <a:fillRect/>
          </a:stretch>
        </p:blipFill>
        <p:spPr>
          <a:xfrm>
            <a:off x="966788" y="2633663"/>
            <a:ext cx="6753225" cy="2076450"/>
          </a:xfrm>
          <a:noFill/>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r>
              <a:rPr lang="en-US" smtClean="0"/>
              <a:t>Using the Total Row to Calculate Summary Statistics</a:t>
            </a:r>
          </a:p>
        </p:txBody>
      </p:sp>
      <p:sp>
        <p:nvSpPr>
          <p:cNvPr id="25603" name="Content Placeholder 2"/>
          <p:cNvSpPr>
            <a:spLocks noGrp="1"/>
          </p:cNvSpPr>
          <p:nvPr>
            <p:ph idx="1"/>
          </p:nvPr>
        </p:nvSpPr>
        <p:spPr/>
        <p:txBody>
          <a:bodyPr/>
          <a:lstStyle/>
          <a:p>
            <a:r>
              <a:rPr lang="en-US" smtClean="0"/>
              <a:t>A </a:t>
            </a:r>
            <a:r>
              <a:rPr lang="en-US" b="1" smtClean="0"/>
              <a:t>Total row</a:t>
            </a:r>
            <a:r>
              <a:rPr lang="en-US" smtClean="0"/>
              <a:t>, which you can display at the end of the table, is used to calculate summary statistics for the columns in an Excel table</a:t>
            </a:r>
          </a:p>
          <a:p>
            <a:r>
              <a:rPr lang="en-US" smtClean="0"/>
              <a:t>Click the </a:t>
            </a:r>
            <a:r>
              <a:rPr lang="en-US" b="1" smtClean="0"/>
              <a:t>Table Tools Design </a:t>
            </a:r>
            <a:r>
              <a:rPr lang="en-US" smtClean="0"/>
              <a:t>tab on the Ribbon, and then, in the </a:t>
            </a:r>
            <a:r>
              <a:rPr lang="en-US" b="1" smtClean="0"/>
              <a:t>Table Style </a:t>
            </a:r>
            <a:r>
              <a:rPr lang="en-US" smtClean="0"/>
              <a:t>Options group, click the </a:t>
            </a:r>
            <a:r>
              <a:rPr lang="en-US" b="1" smtClean="0"/>
              <a:t>Total Row</a:t>
            </a:r>
            <a:r>
              <a:rPr lang="en-US" smtClean="0"/>
              <a:t> check box to insert a check mark</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4A45E37D-E633-4DA4-B9AE-793753EF1BBD}" type="slidenum">
              <a:rPr lang="en-US" smtClean="0"/>
              <a:pPr>
                <a:defRPr/>
              </a:pPr>
              <a:t>23</a:t>
            </a:fld>
            <a:endParaRPr lang="en-US"/>
          </a:p>
        </p:txBody>
      </p:sp>
      <p:pic>
        <p:nvPicPr>
          <p:cNvPr id="25606" name="Picture 2"/>
          <p:cNvPicPr>
            <a:picLocks noChangeAspect="1" noChangeArrowheads="1"/>
          </p:cNvPicPr>
          <p:nvPr/>
        </p:nvPicPr>
        <p:blipFill>
          <a:blip r:embed="rId2" cstate="print"/>
          <a:srcRect/>
          <a:stretch>
            <a:fillRect/>
          </a:stretch>
        </p:blipFill>
        <p:spPr bwMode="auto">
          <a:xfrm>
            <a:off x="1676400" y="4343400"/>
            <a:ext cx="5295900" cy="1985963"/>
          </a:xfrm>
          <a:prstGeom prst="rect">
            <a:avLst/>
          </a:prstGeom>
          <a:noFill/>
          <a:ln w="9525" algn="ctr">
            <a:noFill/>
            <a:miter lim="800000"/>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smtClean="0"/>
              <a:t>Calculating Subtotals </a:t>
            </a:r>
            <a:br>
              <a:rPr lang="en-US" smtClean="0"/>
            </a:br>
            <a:r>
              <a:rPr lang="en-US" smtClean="0"/>
              <a:t>for a Range of Data</a:t>
            </a:r>
          </a:p>
        </p:txBody>
      </p:sp>
      <p:sp>
        <p:nvSpPr>
          <p:cNvPr id="26627" name="Content Placeholder 2"/>
          <p:cNvSpPr>
            <a:spLocks noGrp="1"/>
          </p:cNvSpPr>
          <p:nvPr>
            <p:ph idx="1"/>
          </p:nvPr>
        </p:nvSpPr>
        <p:spPr/>
        <p:txBody>
          <a:bodyPr/>
          <a:lstStyle/>
          <a:p>
            <a:r>
              <a:rPr lang="en-US" sz="2800" smtClean="0"/>
              <a:t>Sort the data by the column for which you want a subtotal</a:t>
            </a:r>
          </a:p>
          <a:p>
            <a:r>
              <a:rPr lang="en-US" sz="2800" smtClean="0"/>
              <a:t>If the data is in an Excel table, in the Tools group on the Table Tools Design tab, click the Convert to Range button, and then click the Yes button to convert the Excel table to a range</a:t>
            </a:r>
          </a:p>
          <a:p>
            <a:r>
              <a:rPr lang="en-US" sz="2800" smtClean="0"/>
              <a:t>In the Outline group on the Data tab, click the Subtotal button</a:t>
            </a:r>
          </a:p>
          <a:p>
            <a:r>
              <a:rPr lang="en-US" sz="2800" smtClean="0"/>
              <a:t>Click the At each change in arrow, and then click the column that contains the group you want to subtotal</a:t>
            </a:r>
          </a:p>
        </p:txBody>
      </p:sp>
      <p:sp>
        <p:nvSpPr>
          <p:cNvPr id="4" name="Footer Placeholder 3"/>
          <p:cNvSpPr>
            <a:spLocks noGrp="1"/>
          </p:cNvSpPr>
          <p:nvPr>
            <p:ph type="ftr" sz="quarter" idx="10"/>
          </p:nvPr>
        </p:nvSpPr>
        <p:spPr/>
        <p:txBody>
          <a:bodyPr/>
          <a:lstStyle/>
          <a:p>
            <a:pPr>
              <a:defRPr/>
            </a:pPr>
            <a:r>
              <a:rPr lang="en-US" dirty="0" smtClean="0"/>
              <a:t>New Perspectives on Microsoft Office Excel 2007</a:t>
            </a:r>
            <a:endParaRPr lang="en-US" dirty="0"/>
          </a:p>
        </p:txBody>
      </p:sp>
      <p:sp>
        <p:nvSpPr>
          <p:cNvPr id="5" name="Slide Number Placeholder 4"/>
          <p:cNvSpPr>
            <a:spLocks noGrp="1"/>
          </p:cNvSpPr>
          <p:nvPr>
            <p:ph type="sldNum" sz="quarter" idx="11"/>
          </p:nvPr>
        </p:nvSpPr>
        <p:spPr/>
        <p:txBody>
          <a:bodyPr/>
          <a:lstStyle/>
          <a:p>
            <a:pPr>
              <a:defRPr/>
            </a:pPr>
            <a:fld id="{A9A6DCFC-985C-4F0F-9D42-7562613458CB}" type="slidenum">
              <a:rPr lang="en-US" smtClean="0"/>
              <a:pPr>
                <a:defRPr/>
              </a:pPr>
              <a:t>24</a:t>
            </a:fld>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smtClean="0"/>
              <a:t>Calculating Subtotals </a:t>
            </a:r>
            <a:br>
              <a:rPr lang="en-US" smtClean="0"/>
            </a:br>
            <a:r>
              <a:rPr lang="en-US" smtClean="0"/>
              <a:t>for a Range of Data</a:t>
            </a:r>
          </a:p>
        </p:txBody>
      </p:sp>
      <p:sp>
        <p:nvSpPr>
          <p:cNvPr id="27651" name="Content Placeholder 2"/>
          <p:cNvSpPr>
            <a:spLocks noGrp="1"/>
          </p:cNvSpPr>
          <p:nvPr>
            <p:ph idx="1"/>
          </p:nvPr>
        </p:nvSpPr>
        <p:spPr/>
        <p:txBody>
          <a:bodyPr/>
          <a:lstStyle/>
          <a:p>
            <a:r>
              <a:rPr lang="en-US" sz="2800" smtClean="0"/>
              <a:t>Click the Use function arrow, and then click the function you want to use to summarize the data</a:t>
            </a:r>
          </a:p>
          <a:p>
            <a:r>
              <a:rPr lang="en-US" sz="2800" smtClean="0"/>
              <a:t>In the Add subtotal to box, click the check box for each column that contains the values you want to summarize</a:t>
            </a:r>
          </a:p>
          <a:p>
            <a:r>
              <a:rPr lang="en-US" sz="2800" smtClean="0"/>
              <a:t>To calculate another category of subtotals, click the Replace current subtotals check box to remove the check mark, and then repeat the previous three steps</a:t>
            </a:r>
          </a:p>
          <a:p>
            <a:r>
              <a:rPr lang="en-US" sz="2800" smtClean="0"/>
              <a:t>Click the OK button</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00E6E63E-F768-4265-8F96-7DD8442C8750}" type="slidenum">
              <a:rPr lang="en-US" smtClean="0"/>
              <a:pPr>
                <a:defRPr/>
              </a:pPr>
              <a:t>25</a:t>
            </a:fld>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p:txBody>
          <a:bodyPr/>
          <a:lstStyle/>
          <a:p>
            <a:r>
              <a:rPr lang="en-US" smtClean="0"/>
              <a:t>Calculating Subtotals </a:t>
            </a:r>
            <a:br>
              <a:rPr lang="en-US" smtClean="0"/>
            </a:br>
            <a:r>
              <a:rPr lang="en-US" smtClean="0"/>
              <a:t>for a Range of Data</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3870AAC3-BB40-4FC6-9409-FD862A23D54F}" type="slidenum">
              <a:rPr lang="en-US" smtClean="0"/>
              <a:pPr>
                <a:defRPr/>
              </a:pPr>
              <a:t>26</a:t>
            </a:fld>
            <a:endParaRPr lang="en-US"/>
          </a:p>
        </p:txBody>
      </p:sp>
      <p:pic>
        <p:nvPicPr>
          <p:cNvPr id="28677" name="Picture 2"/>
          <p:cNvPicPr>
            <a:picLocks noGrp="1" noChangeAspect="1" noChangeArrowheads="1"/>
          </p:cNvPicPr>
          <p:nvPr>
            <p:ph idx="1"/>
          </p:nvPr>
        </p:nvPicPr>
        <p:blipFill>
          <a:blip r:embed="rId2" cstate="print"/>
          <a:srcRect/>
          <a:stretch>
            <a:fillRect/>
          </a:stretch>
        </p:blipFill>
        <p:spPr>
          <a:xfrm>
            <a:off x="1719263" y="2262188"/>
            <a:ext cx="5248275" cy="2819400"/>
          </a:xfrm>
          <a:noFill/>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r>
              <a:rPr lang="en-US" smtClean="0"/>
              <a:t>Calculating Subtotals </a:t>
            </a:r>
            <a:br>
              <a:rPr lang="en-US" smtClean="0"/>
            </a:br>
            <a:r>
              <a:rPr lang="en-US" smtClean="0"/>
              <a:t>for a Range of Data</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4A8D2021-E1B0-48F7-A78A-50DC0E4F85E2}" type="slidenum">
              <a:rPr lang="en-US" smtClean="0"/>
              <a:pPr>
                <a:defRPr/>
              </a:pPr>
              <a:t>27</a:t>
            </a:fld>
            <a:endParaRPr lang="en-US"/>
          </a:p>
        </p:txBody>
      </p:sp>
      <p:pic>
        <p:nvPicPr>
          <p:cNvPr id="29701" name="Picture 2"/>
          <p:cNvPicPr>
            <a:picLocks noGrp="1" noChangeAspect="1" noChangeArrowheads="1"/>
          </p:cNvPicPr>
          <p:nvPr>
            <p:ph idx="1"/>
          </p:nvPr>
        </p:nvPicPr>
        <p:blipFill>
          <a:blip r:embed="rId2" cstate="print"/>
          <a:srcRect/>
          <a:stretch>
            <a:fillRect/>
          </a:stretch>
        </p:blipFill>
        <p:spPr>
          <a:xfrm>
            <a:off x="690563" y="1335088"/>
            <a:ext cx="7305675" cy="4676775"/>
          </a:xfrm>
          <a:noFill/>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r>
              <a:rPr lang="en-US" smtClean="0"/>
              <a:t>Using the Subtotal Outline View</a:t>
            </a:r>
          </a:p>
        </p:txBody>
      </p:sp>
      <p:sp>
        <p:nvSpPr>
          <p:cNvPr id="30723" name="Content Placeholder 2"/>
          <p:cNvSpPr>
            <a:spLocks noGrp="1"/>
          </p:cNvSpPr>
          <p:nvPr>
            <p:ph idx="1"/>
          </p:nvPr>
        </p:nvSpPr>
        <p:spPr/>
        <p:txBody>
          <a:bodyPr/>
          <a:lstStyle/>
          <a:p>
            <a:r>
              <a:rPr lang="en-US" smtClean="0"/>
              <a:t>The three Outline buttons at the top of the outline area allow you to show or hide different levels of detail in the worksheet</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F8151B2D-E78B-43E2-A123-5926725D0908}" type="slidenum">
              <a:rPr lang="en-US" smtClean="0"/>
              <a:pPr>
                <a:defRPr/>
              </a:pPr>
              <a:t>28</a:t>
            </a:fld>
            <a:endParaRPr lang="en-US"/>
          </a:p>
        </p:txBody>
      </p:sp>
      <p:pic>
        <p:nvPicPr>
          <p:cNvPr id="30726" name="Picture 2"/>
          <p:cNvPicPr>
            <a:picLocks noChangeAspect="1" noChangeArrowheads="1"/>
          </p:cNvPicPr>
          <p:nvPr/>
        </p:nvPicPr>
        <p:blipFill>
          <a:blip r:embed="rId2" cstate="print"/>
          <a:srcRect/>
          <a:stretch>
            <a:fillRect/>
          </a:stretch>
        </p:blipFill>
        <p:spPr bwMode="auto">
          <a:xfrm>
            <a:off x="762000" y="2971800"/>
            <a:ext cx="7219950" cy="2647950"/>
          </a:xfrm>
          <a:prstGeom prst="rect">
            <a:avLst/>
          </a:prstGeom>
          <a:noFill/>
          <a:ln w="9525" algn="ctr">
            <a:noFill/>
            <a:miter lim="800000"/>
            <a:headEnd/>
            <a:tailEnd/>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r>
              <a:rPr lang="en-US" smtClean="0"/>
              <a:t>Analyzing Data with PivotTables</a:t>
            </a:r>
          </a:p>
        </p:txBody>
      </p:sp>
      <p:sp>
        <p:nvSpPr>
          <p:cNvPr id="31747" name="Content Placeholder 2"/>
          <p:cNvSpPr>
            <a:spLocks noGrp="1"/>
          </p:cNvSpPr>
          <p:nvPr>
            <p:ph idx="1"/>
          </p:nvPr>
        </p:nvSpPr>
        <p:spPr/>
        <p:txBody>
          <a:bodyPr/>
          <a:lstStyle/>
          <a:p>
            <a:r>
              <a:rPr lang="en-US" smtClean="0"/>
              <a:t>A </a:t>
            </a:r>
            <a:r>
              <a:rPr lang="en-US" b="1" smtClean="0"/>
              <a:t>PivotTable </a:t>
            </a:r>
            <a:r>
              <a:rPr lang="en-US" smtClean="0"/>
              <a:t>is an interactive table that enables you to group and summarize either a range of data or an Excel table into a concise, tabular format for easier reporting and analysis</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EE65D2DB-2DBB-46FB-92D1-31C512312510}" type="slidenum">
              <a:rPr lang="en-US" smtClean="0"/>
              <a:pPr>
                <a:defRPr/>
              </a:pPr>
              <a:t>29</a:t>
            </a:fld>
            <a:endParaRPr lang="en-US"/>
          </a:p>
        </p:txBody>
      </p:sp>
      <p:pic>
        <p:nvPicPr>
          <p:cNvPr id="31750" name="Picture 2"/>
          <p:cNvPicPr>
            <a:picLocks noChangeAspect="1" noChangeArrowheads="1"/>
          </p:cNvPicPr>
          <p:nvPr/>
        </p:nvPicPr>
        <p:blipFill>
          <a:blip r:embed="rId2" cstate="print"/>
          <a:srcRect/>
          <a:stretch>
            <a:fillRect/>
          </a:stretch>
        </p:blipFill>
        <p:spPr bwMode="auto">
          <a:xfrm>
            <a:off x="1143000" y="3505200"/>
            <a:ext cx="6305550" cy="1905000"/>
          </a:xfrm>
          <a:prstGeom prst="rect">
            <a:avLst/>
          </a:prstGeom>
          <a:noFill/>
          <a:ln w="9525" algn="ctr">
            <a:noFill/>
            <a:miter lim="800000"/>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p:cNvSpPr>
          <p:nvPr>
            <p:ph type="title"/>
          </p:nvPr>
        </p:nvSpPr>
        <p:spPr/>
        <p:txBody>
          <a:bodyPr/>
          <a:lstStyle/>
          <a:p>
            <a:pPr eaLnBrk="1" hangingPunct="1"/>
            <a:r>
              <a:rPr lang="en-US" smtClean="0"/>
              <a:t>Objectives</a:t>
            </a:r>
          </a:p>
        </p:txBody>
      </p:sp>
      <p:sp>
        <p:nvSpPr>
          <p:cNvPr id="5123" name="Rectangle 3"/>
          <p:cNvSpPr>
            <a:spLocks noGrp="1"/>
          </p:cNvSpPr>
          <p:nvPr>
            <p:ph idx="1"/>
          </p:nvPr>
        </p:nvSpPr>
        <p:spPr/>
        <p:txBody>
          <a:bodyPr/>
          <a:lstStyle/>
          <a:p>
            <a:r>
              <a:rPr lang="en-US" smtClean="0"/>
              <a:t>Insert subtotals into a range of data</a:t>
            </a:r>
          </a:p>
          <a:p>
            <a:r>
              <a:rPr lang="en-US" smtClean="0"/>
              <a:t>Use the Outline buttons to show or hide details</a:t>
            </a:r>
          </a:p>
          <a:p>
            <a:r>
              <a:rPr lang="en-US" smtClean="0"/>
              <a:t>Create and modify a PivotTable</a:t>
            </a:r>
          </a:p>
          <a:p>
            <a:r>
              <a:rPr lang="en-US" smtClean="0"/>
              <a:t>Apply PivotTable styles and formatting</a:t>
            </a:r>
          </a:p>
          <a:p>
            <a:r>
              <a:rPr lang="en-US" smtClean="0"/>
              <a:t>Filter and sort a PivotTable</a:t>
            </a:r>
          </a:p>
          <a:p>
            <a:r>
              <a:rPr lang="en-US" smtClean="0"/>
              <a:t>Group PivotTable items</a:t>
            </a:r>
          </a:p>
          <a:p>
            <a:r>
              <a:rPr lang="en-US" smtClean="0"/>
              <a:t>Create a PivotChart</a:t>
            </a:r>
          </a:p>
        </p:txBody>
      </p:sp>
      <p:sp>
        <p:nvSpPr>
          <p:cNvPr id="4" name="Footer Placeholder 3"/>
          <p:cNvSpPr>
            <a:spLocks noGrp="1"/>
          </p:cNvSpPr>
          <p:nvPr>
            <p:ph type="ftr" sz="quarter" idx="10"/>
          </p:nvPr>
        </p:nvSpPr>
        <p:spPr/>
        <p:txBody>
          <a:bodyPr/>
          <a:lstStyle/>
          <a:p>
            <a:pPr>
              <a:defRPr/>
            </a:pPr>
            <a:r>
              <a:rPr lang="en-US"/>
              <a:t>New Perspectives on Microsoft Office Excel 2007</a:t>
            </a:r>
          </a:p>
        </p:txBody>
      </p:sp>
      <p:sp>
        <p:nvSpPr>
          <p:cNvPr id="5" name="Slide Number Placeholder 4"/>
          <p:cNvSpPr>
            <a:spLocks noGrp="1"/>
          </p:cNvSpPr>
          <p:nvPr>
            <p:ph type="sldNum" sz="quarter" idx="11"/>
          </p:nvPr>
        </p:nvSpPr>
        <p:spPr/>
        <p:txBody>
          <a:bodyPr/>
          <a:lstStyle/>
          <a:p>
            <a:pPr>
              <a:defRPr/>
            </a:pPr>
            <a:fld id="{2B8D3D6F-353C-4089-8ACC-4B0DBA1D3EDF}" type="slidenum">
              <a:rPr lang="en-US"/>
              <a:pPr>
                <a:defRPr/>
              </a:pPr>
              <a:t>3</a:t>
            </a:fld>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r>
              <a:rPr lang="en-US" smtClean="0"/>
              <a:t>Creating a PivotTable</a:t>
            </a:r>
          </a:p>
        </p:txBody>
      </p:sp>
      <p:sp>
        <p:nvSpPr>
          <p:cNvPr id="32771" name="Content Placeholder 2"/>
          <p:cNvSpPr>
            <a:spLocks noGrp="1"/>
          </p:cNvSpPr>
          <p:nvPr>
            <p:ph idx="1"/>
          </p:nvPr>
        </p:nvSpPr>
        <p:spPr/>
        <p:txBody>
          <a:bodyPr/>
          <a:lstStyle/>
          <a:p>
            <a:r>
              <a:rPr lang="en-US" sz="2400" smtClean="0"/>
              <a:t>Click in the Excel table or select the range of data for the PivotTable</a:t>
            </a:r>
          </a:p>
          <a:p>
            <a:r>
              <a:rPr lang="en-US" sz="2400" smtClean="0"/>
              <a:t>In the Tables group on the Insert tab, click the PivotTable button</a:t>
            </a:r>
          </a:p>
          <a:p>
            <a:r>
              <a:rPr lang="en-US" sz="2400" smtClean="0"/>
              <a:t>Click the Select a table or range option button and verify the reference in the Table/Range box</a:t>
            </a:r>
          </a:p>
          <a:p>
            <a:r>
              <a:rPr lang="en-US" sz="2400" smtClean="0"/>
              <a:t>Click the New Worksheet option button or click the Existing worksheet option button and specify a cell</a:t>
            </a:r>
          </a:p>
          <a:p>
            <a:r>
              <a:rPr lang="en-US" sz="2400" smtClean="0"/>
              <a:t>Click the OK button</a:t>
            </a:r>
          </a:p>
          <a:p>
            <a:r>
              <a:rPr lang="en-US" sz="2400" smtClean="0"/>
              <a:t>Click the check boxes for the fields you want to add to the PivotTable (or drag fields to the appropriate box in the layout section)</a:t>
            </a:r>
          </a:p>
          <a:p>
            <a:r>
              <a:rPr lang="en-US" sz="2400" smtClean="0"/>
              <a:t>If needed, drag fields to different boxes in the layout section</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D2B8679C-FFFF-4AE7-A0B6-AB061FF33A9D}" type="slidenum">
              <a:rPr lang="en-US" smtClean="0"/>
              <a:pPr>
                <a:defRPr/>
              </a:pPr>
              <a:t>30</a:t>
            </a:fld>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lstStyle/>
          <a:p>
            <a:r>
              <a:rPr lang="en-US" smtClean="0"/>
              <a:t>Creating a PivotTable</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4FD3D02B-9762-4381-8EEF-199FFC2F3F03}" type="slidenum">
              <a:rPr lang="en-US" smtClean="0"/>
              <a:pPr>
                <a:defRPr/>
              </a:pPr>
              <a:t>31</a:t>
            </a:fld>
            <a:endParaRPr lang="en-US"/>
          </a:p>
        </p:txBody>
      </p:sp>
      <p:pic>
        <p:nvPicPr>
          <p:cNvPr id="33797" name="Picture 2"/>
          <p:cNvPicPr>
            <a:picLocks noGrp="1" noChangeAspect="1" noChangeArrowheads="1"/>
          </p:cNvPicPr>
          <p:nvPr>
            <p:ph idx="1"/>
          </p:nvPr>
        </p:nvPicPr>
        <p:blipFill>
          <a:blip r:embed="rId2" cstate="print"/>
          <a:srcRect/>
          <a:stretch>
            <a:fillRect/>
          </a:stretch>
        </p:blipFill>
        <p:spPr>
          <a:xfrm>
            <a:off x="1462088" y="2411413"/>
            <a:ext cx="5762625" cy="2524125"/>
          </a:xfrm>
          <a:noFill/>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smtClean="0"/>
              <a:t>Creating a PivotTable</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FC5F4649-B901-4C42-BF51-C583DCA54EFF}" type="slidenum">
              <a:rPr lang="en-US" smtClean="0"/>
              <a:pPr>
                <a:defRPr/>
              </a:pPr>
              <a:t>32</a:t>
            </a:fld>
            <a:endParaRPr lang="en-US"/>
          </a:p>
        </p:txBody>
      </p:sp>
      <p:pic>
        <p:nvPicPr>
          <p:cNvPr id="34821" name="Picture 2"/>
          <p:cNvPicPr>
            <a:picLocks noGrp="1" noChangeAspect="1" noChangeArrowheads="1"/>
          </p:cNvPicPr>
          <p:nvPr>
            <p:ph idx="1"/>
          </p:nvPr>
        </p:nvPicPr>
        <p:blipFill>
          <a:blip r:embed="rId2" cstate="print"/>
          <a:srcRect/>
          <a:stretch>
            <a:fillRect/>
          </a:stretch>
        </p:blipFill>
        <p:spPr>
          <a:xfrm>
            <a:off x="661988" y="1344613"/>
            <a:ext cx="7362825" cy="4657725"/>
          </a:xfrm>
          <a:noFill/>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r>
              <a:rPr lang="en-US" smtClean="0"/>
              <a:t>Adding a Report Filter </a:t>
            </a:r>
            <a:br>
              <a:rPr lang="en-US" smtClean="0"/>
            </a:br>
            <a:r>
              <a:rPr lang="en-US" smtClean="0"/>
              <a:t>to a PivotTable</a:t>
            </a:r>
          </a:p>
        </p:txBody>
      </p:sp>
      <p:sp>
        <p:nvSpPr>
          <p:cNvPr id="35843" name="Content Placeholder 2"/>
          <p:cNvSpPr>
            <a:spLocks noGrp="1"/>
          </p:cNvSpPr>
          <p:nvPr>
            <p:ph idx="1"/>
          </p:nvPr>
        </p:nvSpPr>
        <p:spPr/>
        <p:txBody>
          <a:bodyPr/>
          <a:lstStyle/>
          <a:p>
            <a:r>
              <a:rPr lang="en-US" smtClean="0"/>
              <a:t>A </a:t>
            </a:r>
            <a:r>
              <a:rPr lang="en-US" b="1" smtClean="0"/>
              <a:t>report filter </a:t>
            </a:r>
            <a:r>
              <a:rPr lang="en-US" smtClean="0"/>
              <a:t>allows you to filter the PivotTable to display summarized data for one or more field items or all field items in the Report Filter area</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53920D26-3A1A-4475-8CB7-0A2284B439D9}" type="slidenum">
              <a:rPr lang="en-US" smtClean="0"/>
              <a:pPr>
                <a:defRPr/>
              </a:pPr>
              <a:t>33</a:t>
            </a:fld>
            <a:endParaRPr lang="en-US"/>
          </a:p>
        </p:txBody>
      </p:sp>
      <p:pic>
        <p:nvPicPr>
          <p:cNvPr id="35846" name="Picture 2"/>
          <p:cNvPicPr>
            <a:picLocks noChangeAspect="1" noChangeArrowheads="1"/>
          </p:cNvPicPr>
          <p:nvPr/>
        </p:nvPicPr>
        <p:blipFill>
          <a:blip r:embed="rId2" cstate="print"/>
          <a:srcRect/>
          <a:stretch>
            <a:fillRect/>
          </a:stretch>
        </p:blipFill>
        <p:spPr bwMode="auto">
          <a:xfrm>
            <a:off x="1295400" y="2743200"/>
            <a:ext cx="5410200" cy="3498850"/>
          </a:xfrm>
          <a:prstGeom prst="rect">
            <a:avLst/>
          </a:prstGeom>
          <a:noFill/>
          <a:ln w="9525" algn="ctr">
            <a:noFill/>
            <a:miter lim="800000"/>
            <a:headEnd/>
            <a:tailEnd/>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r>
              <a:rPr lang="en-US" smtClean="0"/>
              <a:t>Filtering PivotTable Fields</a:t>
            </a:r>
          </a:p>
        </p:txBody>
      </p:sp>
      <p:sp>
        <p:nvSpPr>
          <p:cNvPr id="36867" name="Content Placeholder 2"/>
          <p:cNvSpPr>
            <a:spLocks noGrp="1"/>
          </p:cNvSpPr>
          <p:nvPr>
            <p:ph idx="1"/>
          </p:nvPr>
        </p:nvSpPr>
        <p:spPr/>
        <p:txBody>
          <a:bodyPr/>
          <a:lstStyle/>
          <a:p>
            <a:r>
              <a:rPr lang="en-US" smtClean="0"/>
              <a:t>Filtering a field lets you focus on a subset of items in that field</a:t>
            </a:r>
          </a:p>
          <a:p>
            <a:r>
              <a:rPr lang="en-US" smtClean="0"/>
              <a:t>You can filter field items in the PivotTable by clicking the field arrow button in the PivotTable that represents the data you want to hide and then uncheck the check box for each item you want to hide</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11B26C6A-C8B2-48DE-BC8A-6C6BEEF33076}" type="slidenum">
              <a:rPr lang="en-US" smtClean="0"/>
              <a:pPr>
                <a:defRPr/>
              </a:pPr>
              <a:t>34</a:t>
            </a:fld>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r>
              <a:rPr lang="en-US" smtClean="0"/>
              <a:t>Refreshing a PivotTable</a:t>
            </a:r>
          </a:p>
        </p:txBody>
      </p:sp>
      <p:sp>
        <p:nvSpPr>
          <p:cNvPr id="37891" name="Content Placeholder 2"/>
          <p:cNvSpPr>
            <a:spLocks noGrp="1"/>
          </p:cNvSpPr>
          <p:nvPr>
            <p:ph idx="1"/>
          </p:nvPr>
        </p:nvSpPr>
        <p:spPr/>
        <p:txBody>
          <a:bodyPr/>
          <a:lstStyle/>
          <a:p>
            <a:r>
              <a:rPr lang="en-US" smtClean="0"/>
              <a:t>You cannot change the data directly in the PivotTable. Instead, you must edit the Excel table, and then </a:t>
            </a:r>
            <a:r>
              <a:rPr lang="en-US" b="1" smtClean="0"/>
              <a:t>refresh</a:t>
            </a:r>
            <a:r>
              <a:rPr lang="en-US" smtClean="0"/>
              <a:t>, or update, the PivotTable to reflect the current state of the art objects list</a:t>
            </a:r>
          </a:p>
          <a:p>
            <a:r>
              <a:rPr lang="en-US" smtClean="0"/>
              <a:t>Click the </a:t>
            </a:r>
            <a:r>
              <a:rPr lang="en-US" b="1" smtClean="0"/>
              <a:t>PivotTable Tools Options </a:t>
            </a:r>
            <a:r>
              <a:rPr lang="en-US" smtClean="0"/>
              <a:t>tab on the Ribbon, and then, in the </a:t>
            </a:r>
            <a:r>
              <a:rPr lang="en-US" b="1" smtClean="0"/>
              <a:t>Data </a:t>
            </a:r>
            <a:r>
              <a:rPr lang="en-US" smtClean="0"/>
              <a:t>group, click the </a:t>
            </a:r>
            <a:r>
              <a:rPr lang="en-US" b="1" smtClean="0"/>
              <a:t>Refresh </a:t>
            </a:r>
            <a:r>
              <a:rPr lang="en-US" smtClean="0"/>
              <a:t>button</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A78E97A2-1495-48EB-878E-1E61F04DDA21}" type="slidenum">
              <a:rPr lang="en-US" smtClean="0"/>
              <a:pPr>
                <a:defRPr/>
              </a:pPr>
              <a:t>35</a:t>
            </a:fld>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r>
              <a:rPr lang="en-US" smtClean="0"/>
              <a:t>Grouping PivotTable Items</a:t>
            </a:r>
          </a:p>
        </p:txBody>
      </p:sp>
      <p:sp>
        <p:nvSpPr>
          <p:cNvPr id="38915" name="Content Placeholder 2"/>
          <p:cNvSpPr>
            <a:spLocks noGrp="1"/>
          </p:cNvSpPr>
          <p:nvPr>
            <p:ph idx="1"/>
          </p:nvPr>
        </p:nvSpPr>
        <p:spPr/>
        <p:txBody>
          <a:bodyPr/>
          <a:lstStyle/>
          <a:p>
            <a:r>
              <a:rPr lang="en-US" smtClean="0"/>
              <a:t>When a field contains numbers, dates, or times, you can combine items in the rows of a PivotTable and combine them into groups automatically</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17BDA341-FB85-4521-B58F-A007814A4A83}" type="slidenum">
              <a:rPr lang="en-US" smtClean="0"/>
              <a:pPr>
                <a:defRPr/>
              </a:pPr>
              <a:t>36</a:t>
            </a:fld>
            <a:endParaRPr lang="en-US"/>
          </a:p>
        </p:txBody>
      </p:sp>
      <p:pic>
        <p:nvPicPr>
          <p:cNvPr id="38918" name="Picture 2"/>
          <p:cNvPicPr>
            <a:picLocks noChangeAspect="1" noChangeArrowheads="1"/>
          </p:cNvPicPr>
          <p:nvPr/>
        </p:nvPicPr>
        <p:blipFill>
          <a:blip r:embed="rId2" cstate="print"/>
          <a:srcRect/>
          <a:stretch>
            <a:fillRect/>
          </a:stretch>
        </p:blipFill>
        <p:spPr bwMode="auto">
          <a:xfrm>
            <a:off x="2971800" y="2895600"/>
            <a:ext cx="5133975" cy="3249613"/>
          </a:xfrm>
          <a:prstGeom prst="rect">
            <a:avLst/>
          </a:prstGeom>
          <a:noFill/>
          <a:ln w="9525" algn="ctr">
            <a:noFill/>
            <a:miter lim="800000"/>
            <a:headEnd/>
            <a:tailEnd/>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p:txBody>
          <a:bodyPr/>
          <a:lstStyle/>
          <a:p>
            <a:r>
              <a:rPr lang="en-US" smtClean="0"/>
              <a:t>Creating a PivotChart</a:t>
            </a:r>
          </a:p>
        </p:txBody>
      </p:sp>
      <p:sp>
        <p:nvSpPr>
          <p:cNvPr id="39939" name="Content Placeholder 2"/>
          <p:cNvSpPr>
            <a:spLocks noGrp="1"/>
          </p:cNvSpPr>
          <p:nvPr>
            <p:ph idx="1"/>
          </p:nvPr>
        </p:nvSpPr>
        <p:spPr/>
        <p:txBody>
          <a:bodyPr/>
          <a:lstStyle/>
          <a:p>
            <a:r>
              <a:rPr lang="en-US" smtClean="0"/>
              <a:t>A </a:t>
            </a:r>
            <a:r>
              <a:rPr lang="en-US" b="1" smtClean="0"/>
              <a:t>PivotChart </a:t>
            </a:r>
            <a:r>
              <a:rPr lang="en-US" smtClean="0"/>
              <a:t>is a graphical representation of the data in a PivotTable</a:t>
            </a:r>
          </a:p>
          <a:p>
            <a:r>
              <a:rPr lang="en-US" smtClean="0"/>
              <a:t>A PivotChart allows you to interactively add, remove, filter, and refresh data fields in the PivotChart similar to working with a PivotTable</a:t>
            </a:r>
          </a:p>
          <a:p>
            <a:r>
              <a:rPr lang="en-US" smtClean="0"/>
              <a:t>Click any cell in the PivotTable, then, in the Tools group on the PivotTable Tools Options tab, click the </a:t>
            </a:r>
            <a:r>
              <a:rPr lang="en-US" b="1" smtClean="0"/>
              <a:t>PivotChart button</a:t>
            </a:r>
            <a:endParaRPr lang="en-US" smtClean="0"/>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1996B64C-F52E-4EA2-B350-D4068CEDF162}" type="slidenum">
              <a:rPr lang="en-US" smtClean="0"/>
              <a:pPr>
                <a:defRPr/>
              </a:pPr>
              <a:t>37</a:t>
            </a:fld>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lstStyle/>
          <a:p>
            <a:r>
              <a:rPr lang="en-US" smtClean="0"/>
              <a:t>Creating a PivotChart</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A3100167-2C80-45AA-B1B3-40C056FA1E0D}" type="slidenum">
              <a:rPr lang="en-US" smtClean="0"/>
              <a:pPr>
                <a:defRPr/>
              </a:pPr>
              <a:t>38</a:t>
            </a:fld>
            <a:endParaRPr lang="en-US"/>
          </a:p>
        </p:txBody>
      </p:sp>
      <p:pic>
        <p:nvPicPr>
          <p:cNvPr id="40965" name="Picture 2"/>
          <p:cNvPicPr>
            <a:picLocks noGrp="1" noChangeAspect="1" noChangeArrowheads="1"/>
          </p:cNvPicPr>
          <p:nvPr>
            <p:ph idx="1"/>
          </p:nvPr>
        </p:nvPicPr>
        <p:blipFill>
          <a:blip r:embed="rId2" cstate="print"/>
          <a:srcRect/>
          <a:stretch>
            <a:fillRect/>
          </a:stretch>
        </p:blipFill>
        <p:spPr>
          <a:xfrm>
            <a:off x="738188" y="1897063"/>
            <a:ext cx="7210425" cy="3552825"/>
          </a:xfrm>
          <a:noFill/>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lstStyle/>
          <a:p>
            <a:r>
              <a:rPr lang="en-US" smtClean="0"/>
              <a:t>Planning a Structured </a:t>
            </a:r>
            <a:br>
              <a:rPr lang="en-US" smtClean="0"/>
            </a:br>
            <a:r>
              <a:rPr lang="en-US" smtClean="0"/>
              <a:t>Range of Data</a:t>
            </a:r>
          </a:p>
        </p:txBody>
      </p:sp>
      <p:sp>
        <p:nvSpPr>
          <p:cNvPr id="6147" name="Content Placeholder 2"/>
          <p:cNvSpPr>
            <a:spLocks noGrp="1"/>
          </p:cNvSpPr>
          <p:nvPr>
            <p:ph idx="1"/>
          </p:nvPr>
        </p:nvSpPr>
        <p:spPr/>
        <p:txBody>
          <a:bodyPr/>
          <a:lstStyle/>
          <a:p>
            <a:r>
              <a:rPr lang="en-US" smtClean="0"/>
              <a:t>One of the more common uses of a worksheet is to manage data</a:t>
            </a:r>
          </a:p>
          <a:p>
            <a:r>
              <a:rPr lang="en-US" smtClean="0"/>
              <a:t>Using Excel, you can store and update data, sort data, search for and retrieve subsets of data, summarize data, and create reports. In Excel, a collection of similar data can be structured in a range of rows and columns</a:t>
            </a:r>
          </a:p>
          <a:p>
            <a:r>
              <a:rPr lang="en-US" smtClean="0"/>
              <a:t>Each column in the range represents a </a:t>
            </a:r>
            <a:r>
              <a:rPr lang="en-US" b="1" smtClean="0"/>
              <a:t>field</a:t>
            </a:r>
          </a:p>
          <a:p>
            <a:r>
              <a:rPr lang="en-US" smtClean="0"/>
              <a:t>Each row in the range represents a </a:t>
            </a:r>
            <a:r>
              <a:rPr lang="en-US" b="1" smtClean="0"/>
              <a:t>record</a:t>
            </a:r>
            <a:endParaRPr lang="en-US" smtClean="0"/>
          </a:p>
        </p:txBody>
      </p:sp>
      <p:sp>
        <p:nvSpPr>
          <p:cNvPr id="4" name="Footer Placeholder 3"/>
          <p:cNvSpPr>
            <a:spLocks noGrp="1"/>
          </p:cNvSpPr>
          <p:nvPr>
            <p:ph type="ftr" sz="quarter" idx="10"/>
          </p:nvPr>
        </p:nvSpPr>
        <p:spPr/>
        <p:txBody>
          <a:bodyPr/>
          <a:lstStyle/>
          <a:p>
            <a:pPr>
              <a:defRPr/>
            </a:pPr>
            <a:r>
              <a:rPr lang="en-US" dirty="0" smtClean="0"/>
              <a:t>New Perspectives on Microsoft Office Excel 2007</a:t>
            </a:r>
            <a:r>
              <a:rPr lang="en-US" dirty="0">
                <a:solidFill>
                  <a:schemeClr val="tx1"/>
                </a:solidFill>
                <a:cs typeface="+mn-cs"/>
              </a:rPr>
              <a:t> </a:t>
            </a:r>
            <a:endParaRPr lang="en-US" dirty="0"/>
          </a:p>
        </p:txBody>
      </p:sp>
      <p:sp>
        <p:nvSpPr>
          <p:cNvPr id="5" name="Slide Number Placeholder 4"/>
          <p:cNvSpPr>
            <a:spLocks noGrp="1"/>
          </p:cNvSpPr>
          <p:nvPr>
            <p:ph type="sldNum" sz="quarter" idx="11"/>
          </p:nvPr>
        </p:nvSpPr>
        <p:spPr/>
        <p:txBody>
          <a:bodyPr/>
          <a:lstStyle/>
          <a:p>
            <a:pPr>
              <a:defRPr/>
            </a:pPr>
            <a:fld id="{9FBD3424-033C-4852-B095-54A957A71301}" type="slidenum">
              <a:rPr lang="en-US" smtClean="0"/>
              <a:pPr>
                <a:defRPr/>
              </a:pPr>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US" smtClean="0"/>
              <a:t>Freezing Rows and Columns</a:t>
            </a:r>
          </a:p>
        </p:txBody>
      </p:sp>
      <p:sp>
        <p:nvSpPr>
          <p:cNvPr id="7171" name="Content Placeholder 2"/>
          <p:cNvSpPr>
            <a:spLocks noGrp="1"/>
          </p:cNvSpPr>
          <p:nvPr>
            <p:ph idx="1"/>
          </p:nvPr>
        </p:nvSpPr>
        <p:spPr/>
        <p:txBody>
          <a:bodyPr/>
          <a:lstStyle/>
          <a:p>
            <a:r>
              <a:rPr lang="en-US" b="1" smtClean="0"/>
              <a:t>Freezing </a:t>
            </a:r>
            <a:r>
              <a:rPr lang="en-US" smtClean="0"/>
              <a:t>a row or column lets you keep headings visible as you work with the data in a large worksheet</a:t>
            </a:r>
          </a:p>
          <a:p>
            <a:r>
              <a:rPr lang="en-US" smtClean="0"/>
              <a:t>To freeze a row or column, you select the cell immediately below the row(s) and to the right of the column(s) you want to freeze</a:t>
            </a:r>
          </a:p>
          <a:p>
            <a:r>
              <a:rPr lang="en-US" smtClean="0"/>
              <a:t>Click the </a:t>
            </a:r>
            <a:r>
              <a:rPr lang="en-US" b="1" smtClean="0"/>
              <a:t>View</a:t>
            </a:r>
            <a:r>
              <a:rPr lang="en-US" smtClean="0"/>
              <a:t> tab on the Ribbon</a:t>
            </a:r>
            <a:r>
              <a:rPr lang="en-US" b="1" smtClean="0"/>
              <a:t> </a:t>
            </a:r>
          </a:p>
          <a:p>
            <a:r>
              <a:rPr lang="en-US" smtClean="0"/>
              <a:t>In the Window group, click the </a:t>
            </a:r>
            <a:r>
              <a:rPr lang="en-US" b="1" smtClean="0"/>
              <a:t>Freeze Panes </a:t>
            </a:r>
            <a:r>
              <a:rPr lang="en-US" smtClean="0"/>
              <a:t>button</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F2DEC5AF-D3DA-487E-9A60-844998C38761}" type="slidenum">
              <a:rPr lang="en-US" smtClean="0"/>
              <a:pPr>
                <a:defRPr/>
              </a:pPr>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smtClean="0"/>
              <a:t>Freezing Rows and Columns</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78B0DF28-F274-4D1B-B416-2BDF6767EA6B}" type="slidenum">
              <a:rPr lang="en-US" smtClean="0"/>
              <a:pPr>
                <a:defRPr/>
              </a:pPr>
              <a:t>6</a:t>
            </a:fld>
            <a:endParaRPr lang="en-US"/>
          </a:p>
        </p:txBody>
      </p:sp>
      <p:pic>
        <p:nvPicPr>
          <p:cNvPr id="8197" name="Picture 2"/>
          <p:cNvPicPr>
            <a:picLocks noGrp="1" noChangeAspect="1" noChangeArrowheads="1"/>
          </p:cNvPicPr>
          <p:nvPr>
            <p:ph idx="1"/>
          </p:nvPr>
        </p:nvPicPr>
        <p:blipFill>
          <a:blip r:embed="rId2" cstate="print"/>
          <a:srcRect/>
          <a:stretch>
            <a:fillRect/>
          </a:stretch>
        </p:blipFill>
        <p:spPr>
          <a:xfrm>
            <a:off x="771525" y="2347913"/>
            <a:ext cx="7143750" cy="2647950"/>
          </a:xfrm>
          <a:no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smtClean="0"/>
              <a:t>Creating an Excel Table</a:t>
            </a:r>
          </a:p>
        </p:txBody>
      </p:sp>
      <p:sp>
        <p:nvSpPr>
          <p:cNvPr id="9219" name="Content Placeholder 2"/>
          <p:cNvSpPr>
            <a:spLocks noGrp="1"/>
          </p:cNvSpPr>
          <p:nvPr>
            <p:ph idx="1"/>
          </p:nvPr>
        </p:nvSpPr>
        <p:spPr/>
        <p:txBody>
          <a:bodyPr/>
          <a:lstStyle/>
          <a:p>
            <a:r>
              <a:rPr lang="en-US" smtClean="0"/>
              <a:t>Click the </a:t>
            </a:r>
            <a:r>
              <a:rPr lang="en-US" b="1" smtClean="0"/>
              <a:t>Insert</a:t>
            </a:r>
            <a:r>
              <a:rPr lang="en-US" smtClean="0"/>
              <a:t> tab on the ribbon, and then click the </a:t>
            </a:r>
            <a:r>
              <a:rPr lang="en-US" b="1" smtClean="0"/>
              <a:t>Table</a:t>
            </a:r>
            <a:r>
              <a:rPr lang="en-US" smtClean="0"/>
              <a:t> button</a:t>
            </a:r>
          </a:p>
          <a:p>
            <a:endParaRPr lang="en-US" smtClean="0"/>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70E653E9-677A-4122-83C5-3B6C0CDC32B3}" type="slidenum">
              <a:rPr lang="en-US" smtClean="0"/>
              <a:pPr>
                <a:defRPr/>
              </a:pPr>
              <a:t>7</a:t>
            </a:fld>
            <a:endParaRPr lang="en-US"/>
          </a:p>
        </p:txBody>
      </p:sp>
      <p:pic>
        <p:nvPicPr>
          <p:cNvPr id="9222" name="Picture 3"/>
          <p:cNvPicPr>
            <a:picLocks noChangeAspect="1" noChangeArrowheads="1"/>
          </p:cNvPicPr>
          <p:nvPr/>
        </p:nvPicPr>
        <p:blipFill>
          <a:blip r:embed="rId2" cstate="print"/>
          <a:srcRect/>
          <a:stretch>
            <a:fillRect/>
          </a:stretch>
        </p:blipFill>
        <p:spPr bwMode="auto">
          <a:xfrm>
            <a:off x="914400" y="2895600"/>
            <a:ext cx="6772275" cy="1485900"/>
          </a:xfrm>
          <a:prstGeom prst="rect">
            <a:avLst/>
          </a:prstGeom>
          <a:noFill/>
          <a:ln w="9525" algn="ctr">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r>
              <a:rPr lang="en-US" smtClean="0"/>
              <a:t>Creating an Excel Table</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DB55A1D0-BB4F-4EFF-97A2-7A90AF5534E9}" type="slidenum">
              <a:rPr lang="en-US" smtClean="0"/>
              <a:pPr>
                <a:defRPr/>
              </a:pPr>
              <a:t>8</a:t>
            </a:fld>
            <a:endParaRPr lang="en-US"/>
          </a:p>
        </p:txBody>
      </p:sp>
      <p:pic>
        <p:nvPicPr>
          <p:cNvPr id="10245" name="Picture 2"/>
          <p:cNvPicPr>
            <a:picLocks noGrp="1" noChangeAspect="1" noChangeArrowheads="1"/>
          </p:cNvPicPr>
          <p:nvPr>
            <p:ph idx="1"/>
          </p:nvPr>
        </p:nvPicPr>
        <p:blipFill>
          <a:blip r:embed="rId2" cstate="print"/>
          <a:srcRect/>
          <a:stretch>
            <a:fillRect/>
          </a:stretch>
        </p:blipFill>
        <p:spPr>
          <a:xfrm>
            <a:off x="814388" y="1338263"/>
            <a:ext cx="7058025" cy="4667250"/>
          </a:xfr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smtClean="0"/>
              <a:t>Renaming an Excel Table</a:t>
            </a:r>
          </a:p>
        </p:txBody>
      </p:sp>
      <p:sp>
        <p:nvSpPr>
          <p:cNvPr id="4" name="Footer Placeholder 3"/>
          <p:cNvSpPr>
            <a:spLocks noGrp="1"/>
          </p:cNvSpPr>
          <p:nvPr>
            <p:ph type="ftr" sz="quarter" idx="10"/>
          </p:nvPr>
        </p:nvSpPr>
        <p:spPr/>
        <p:txBody>
          <a:bodyPr/>
          <a:lstStyle/>
          <a:p>
            <a:pPr>
              <a:defRPr/>
            </a:pPr>
            <a:r>
              <a:rPr lang="en-US" smtClean="0"/>
              <a:t>New Perspectives on Microsoft Office Excel 2007</a:t>
            </a:r>
            <a:endParaRPr lang="en-US"/>
          </a:p>
        </p:txBody>
      </p:sp>
      <p:sp>
        <p:nvSpPr>
          <p:cNvPr id="5" name="Slide Number Placeholder 4"/>
          <p:cNvSpPr>
            <a:spLocks noGrp="1"/>
          </p:cNvSpPr>
          <p:nvPr>
            <p:ph type="sldNum" sz="quarter" idx="11"/>
          </p:nvPr>
        </p:nvSpPr>
        <p:spPr/>
        <p:txBody>
          <a:bodyPr/>
          <a:lstStyle/>
          <a:p>
            <a:pPr>
              <a:defRPr/>
            </a:pPr>
            <a:fld id="{C6E076B7-A37E-4E33-A502-8CAF2EDAC231}" type="slidenum">
              <a:rPr lang="en-US" smtClean="0"/>
              <a:pPr>
                <a:defRPr/>
              </a:pPr>
              <a:t>9</a:t>
            </a:fld>
            <a:endParaRPr lang="en-US"/>
          </a:p>
        </p:txBody>
      </p:sp>
      <p:pic>
        <p:nvPicPr>
          <p:cNvPr id="11269" name="Picture 2"/>
          <p:cNvPicPr>
            <a:picLocks noGrp="1" noChangeAspect="1" noChangeArrowheads="1"/>
          </p:cNvPicPr>
          <p:nvPr>
            <p:ph idx="1"/>
          </p:nvPr>
        </p:nvPicPr>
        <p:blipFill>
          <a:blip r:embed="rId2" cstate="print"/>
          <a:srcRect/>
          <a:stretch>
            <a:fillRect/>
          </a:stretch>
        </p:blipFill>
        <p:spPr>
          <a:xfrm>
            <a:off x="685800" y="2792413"/>
            <a:ext cx="7315200" cy="1762125"/>
          </a:xfrm>
          <a:noFill/>
        </p:spPr>
      </p:pic>
    </p:spTree>
  </p:cSld>
  <p:clrMapOvr>
    <a:masterClrMapping/>
  </p:clrMapOvr>
</p:sld>
</file>

<file path=ppt/theme/theme1.xml><?xml version="1.0" encoding="utf-8"?>
<a:theme xmlns:a="http://schemas.openxmlformats.org/drawingml/2006/main" name="2_Office Theme">
  <a:themeElements>
    <a:clrScheme name="2_Office Theme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2_Office Them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Office Theme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Excel</Template>
  <TotalTime>1404</TotalTime>
  <Words>1736</Words>
  <Application>Microsoft Office PowerPoint</Application>
  <PresentationFormat>On-screen Show (4:3)</PresentationFormat>
  <Paragraphs>189</Paragraphs>
  <Slides>38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Arial</vt:lpstr>
      <vt:lpstr>Calibri</vt:lpstr>
      <vt:lpstr>Times New Roman</vt:lpstr>
      <vt:lpstr>Courier New</vt:lpstr>
      <vt:lpstr>2_Office Theme</vt:lpstr>
      <vt:lpstr> Excel Tutorial 5  Working with Excel Tables, PivotTables, and PivotCharts</vt:lpstr>
      <vt:lpstr>Objectives</vt:lpstr>
      <vt:lpstr>Objectives</vt:lpstr>
      <vt:lpstr>Planning a Structured  Range of Data</vt:lpstr>
      <vt:lpstr>Freezing Rows and Columns</vt:lpstr>
      <vt:lpstr>Freezing Rows and Columns</vt:lpstr>
      <vt:lpstr>Creating an Excel Table</vt:lpstr>
      <vt:lpstr>Creating an Excel Table</vt:lpstr>
      <vt:lpstr>Renaming an Excel Table</vt:lpstr>
      <vt:lpstr>Adding a Record to an Excel Table</vt:lpstr>
      <vt:lpstr>Finding and Editing Records</vt:lpstr>
      <vt:lpstr>Sorting Data</vt:lpstr>
      <vt:lpstr>Sorting Data</vt:lpstr>
      <vt:lpstr>Sorting Multiple Columns using the Sort Dialog Box</vt:lpstr>
      <vt:lpstr>Sorting Multiple Columns  using the Sort Dialog Box</vt:lpstr>
      <vt:lpstr>Sorting Using a Custom List</vt:lpstr>
      <vt:lpstr>Sorting Using a Custom List</vt:lpstr>
      <vt:lpstr>Filtering Using One Column</vt:lpstr>
      <vt:lpstr>Filtering Using One Column</vt:lpstr>
      <vt:lpstr>Filtering Using Multiple Columns</vt:lpstr>
      <vt:lpstr>Creating Criteria Filters to Specify More Complex Criteria</vt:lpstr>
      <vt:lpstr>Creating Criteria Filters to Specify More Complex Criteria</vt:lpstr>
      <vt:lpstr>Using the Total Row to Calculate Summary Statistics</vt:lpstr>
      <vt:lpstr>Calculating Subtotals  for a Range of Data</vt:lpstr>
      <vt:lpstr>Calculating Subtotals  for a Range of Data</vt:lpstr>
      <vt:lpstr>Calculating Subtotals  for a Range of Data</vt:lpstr>
      <vt:lpstr>Calculating Subtotals  for a Range of Data</vt:lpstr>
      <vt:lpstr>Using the Subtotal Outline View</vt:lpstr>
      <vt:lpstr>Analyzing Data with PivotTables</vt:lpstr>
      <vt:lpstr>Creating a PivotTable</vt:lpstr>
      <vt:lpstr>Creating a PivotTable</vt:lpstr>
      <vt:lpstr>Creating a PivotTable</vt:lpstr>
      <vt:lpstr>Adding a Report Filter  to a PivotTable</vt:lpstr>
      <vt:lpstr>Filtering PivotTable Fields</vt:lpstr>
      <vt:lpstr>Refreshing a PivotTable</vt:lpstr>
      <vt:lpstr>Grouping PivotTable Items</vt:lpstr>
      <vt:lpstr>Creating a PivotChart</vt:lpstr>
      <vt:lpstr>Creating a PivotChart</vt:lpstr>
    </vt:vector>
  </TitlesOfParts>
  <Company>Course Technology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Course Technology</dc:creator>
  <cp:lastModifiedBy>Deepak.Mishra</cp:lastModifiedBy>
  <cp:revision>90</cp:revision>
  <dcterms:created xsi:type="dcterms:W3CDTF">2001-08-29T21:35:42Z</dcterms:created>
  <dcterms:modified xsi:type="dcterms:W3CDTF">2013-05-28T10:38:50Z</dcterms:modified>
</cp:coreProperties>
</file>

<file path=docProps/thumbnail.jpeg>
</file>